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0" r:id="rId3"/>
    <p:sldId id="263" r:id="rId4"/>
    <p:sldId id="311" r:id="rId5"/>
    <p:sldId id="360" r:id="rId6"/>
    <p:sldId id="312" r:id="rId7"/>
    <p:sldId id="328" r:id="rId8"/>
    <p:sldId id="313" r:id="rId9"/>
    <p:sldId id="325" r:id="rId10"/>
    <p:sldId id="361" r:id="rId11"/>
    <p:sldId id="362" r:id="rId12"/>
    <p:sldId id="363" r:id="rId13"/>
    <p:sldId id="364" r:id="rId14"/>
    <p:sldId id="365" r:id="rId15"/>
    <p:sldId id="366" r:id="rId16"/>
    <p:sldId id="367" r:id="rId17"/>
    <p:sldId id="318" r:id="rId18"/>
    <p:sldId id="368" r:id="rId19"/>
    <p:sldId id="36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9707"/>
    <a:srgbClr val="09397E"/>
    <a:srgbClr val="0171C5"/>
    <a:srgbClr val="D66859"/>
    <a:srgbClr val="FFA60F"/>
    <a:srgbClr val="FCC307"/>
    <a:srgbClr val="F8AB20"/>
    <a:srgbClr val="F3A129"/>
    <a:srgbClr val="FCE8CB"/>
    <a:srgbClr val="D34E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82603" autoAdjust="0"/>
  </p:normalViewPr>
  <p:slideViewPr>
    <p:cSldViewPr snapToGrid="0">
      <p:cViewPr>
        <p:scale>
          <a:sx n="66" d="100"/>
          <a:sy n="66" d="100"/>
        </p:scale>
        <p:origin x="225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B9B5B0-74B6-4B9F-BD55-424910BB0D7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6A5DB1-1618-4A30-B340-195640BA6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41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https://zhuanlan.zhihu.com/p/588379409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57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49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32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95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51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相对误差是指“测量的绝对误差与被测量的真值之比”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即该误差相当于测量的绝对误差占真值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或给出值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的百分比或用数量级表示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它是一个无量纲的值。</a:t>
            </a:r>
            <a:endParaRPr lang="en-US" altLang="zh-CN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B-E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是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&lt;96,48&gt;,A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是</a:t>
            </a:r>
            <a:r>
              <a:rPr lang="en-US" altLang="zh-CN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&lt;128,48&gt;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540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相对误差是指“测量的绝对误差与被测量的真值之比”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即该误差相当于测量的绝对误差占真值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或给出值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的百分比或用数量级表示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它是一个无量纲的值。</a:t>
            </a:r>
            <a:endParaRPr lang="en-US" altLang="zh-CN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CN" b="0" i="0" dirty="0">
                <a:solidFill>
                  <a:srgbClr val="F73131"/>
                </a:solidFill>
                <a:effectLst/>
                <a:latin typeface="Arial" panose="020B0604020202020204" pitchFamily="34" charset="0"/>
              </a:rPr>
              <a:t>relative error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一般指相对误差。 相对误差指的是测量所造成的绝对误差与被测量（约定）真值之比乘以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100%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所得的数值，以百分数表示。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13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98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7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1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15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https://blog.csdn.net/johnf_nash/article/details/12622963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15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98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46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A5DB1-1618-4A30-B340-195640BA62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57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E2AD9C-5BB4-4749-841A-34BF88A508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8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3CC1F3B2-FDC9-4A85-A96A-09EDBD3FCE4C}"/>
              </a:ext>
            </a:extLst>
          </p:cNvPr>
          <p:cNvSpPr/>
          <p:nvPr userDrawn="1"/>
        </p:nvSpPr>
        <p:spPr>
          <a:xfrm>
            <a:off x="5364480" y="2703322"/>
            <a:ext cx="1463040" cy="146304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组合 29">
            <a:extLst>
              <a:ext uri="{FF2B5EF4-FFF2-40B4-BE49-F238E27FC236}">
                <a16:creationId xmlns:a16="http://schemas.microsoft.com/office/drawing/2014/main" id="{0C92E7BA-9E40-4B7D-AD60-4E61BF8879D2}"/>
              </a:ext>
            </a:extLst>
          </p:cNvPr>
          <p:cNvGrpSpPr/>
          <p:nvPr userDrawn="1"/>
        </p:nvGrpSpPr>
        <p:grpSpPr>
          <a:xfrm>
            <a:off x="5479301" y="2807356"/>
            <a:ext cx="1233398" cy="1231076"/>
            <a:chOff x="2713038" y="60325"/>
            <a:chExt cx="6743700" cy="6731000"/>
          </a:xfrm>
          <a:solidFill>
            <a:schemeClr val="accent1">
              <a:alpha val="2000"/>
            </a:schemeClr>
          </a:solidFill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0599C344-CF56-4378-AA3E-F0CC19176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13038" y="60325"/>
              <a:ext cx="6743700" cy="6731000"/>
            </a:xfrm>
            <a:custGeom>
              <a:avLst/>
              <a:gdLst>
                <a:gd name="T0" fmla="*/ 949 w 2045"/>
                <a:gd name="T1" fmla="*/ 2044 h 2044"/>
                <a:gd name="T2" fmla="*/ 865 w 2045"/>
                <a:gd name="T3" fmla="*/ 2032 h 2044"/>
                <a:gd name="T4" fmla="*/ 449 w 2045"/>
                <a:gd name="T5" fmla="*/ 1865 h 2044"/>
                <a:gd name="T6" fmla="*/ 24 w 2045"/>
                <a:gd name="T7" fmla="*/ 1220 h 2044"/>
                <a:gd name="T8" fmla="*/ 9 w 2045"/>
                <a:gd name="T9" fmla="*/ 935 h 2044"/>
                <a:gd name="T10" fmla="*/ 421 w 2045"/>
                <a:gd name="T11" fmla="*/ 203 h 2044"/>
                <a:gd name="T12" fmla="*/ 829 w 2045"/>
                <a:gd name="T13" fmla="*/ 22 h 2044"/>
                <a:gd name="T14" fmla="*/ 1113 w 2045"/>
                <a:gd name="T15" fmla="*/ 8 h 2044"/>
                <a:gd name="T16" fmla="*/ 1628 w 2045"/>
                <a:gd name="T17" fmla="*/ 202 h 2044"/>
                <a:gd name="T18" fmla="*/ 2020 w 2045"/>
                <a:gd name="T19" fmla="*/ 798 h 2044"/>
                <a:gd name="T20" fmla="*/ 2041 w 2045"/>
                <a:gd name="T21" fmla="*/ 935 h 2044"/>
                <a:gd name="T22" fmla="*/ 2045 w 2045"/>
                <a:gd name="T23" fmla="*/ 948 h 2044"/>
                <a:gd name="T24" fmla="*/ 2045 w 2045"/>
                <a:gd name="T25" fmla="*/ 1100 h 2044"/>
                <a:gd name="T26" fmla="*/ 2041 w 2045"/>
                <a:gd name="T27" fmla="*/ 1117 h 2044"/>
                <a:gd name="T28" fmla="*/ 2023 w 2045"/>
                <a:gd name="T29" fmla="*/ 1239 h 2044"/>
                <a:gd name="T30" fmla="*/ 1692 w 2045"/>
                <a:gd name="T31" fmla="*/ 1794 h 2044"/>
                <a:gd name="T32" fmla="*/ 1185 w 2045"/>
                <a:gd name="T33" fmla="*/ 2032 h 2044"/>
                <a:gd name="T34" fmla="*/ 1101 w 2045"/>
                <a:gd name="T35" fmla="*/ 2044 h 2044"/>
                <a:gd name="T36" fmla="*/ 949 w 2045"/>
                <a:gd name="T37" fmla="*/ 2044 h 2044"/>
                <a:gd name="T38" fmla="*/ 40 w 2045"/>
                <a:gd name="T39" fmla="*/ 1024 h 2044"/>
                <a:gd name="T40" fmla="*/ 1025 w 2045"/>
                <a:gd name="T41" fmla="*/ 2005 h 2044"/>
                <a:gd name="T42" fmla="*/ 2006 w 2045"/>
                <a:gd name="T43" fmla="*/ 1022 h 2044"/>
                <a:gd name="T44" fmla="*/ 1025 w 2045"/>
                <a:gd name="T45" fmla="*/ 39 h 2044"/>
                <a:gd name="T46" fmla="*/ 40 w 2045"/>
                <a:gd name="T47" fmla="*/ 1024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45" h="2044">
                  <a:moveTo>
                    <a:pt x="949" y="2044"/>
                  </a:moveTo>
                  <a:cubicBezTo>
                    <a:pt x="921" y="2040"/>
                    <a:pt x="893" y="2036"/>
                    <a:pt x="865" y="2032"/>
                  </a:cubicBezTo>
                  <a:cubicBezTo>
                    <a:pt x="714" y="2008"/>
                    <a:pt x="574" y="1953"/>
                    <a:pt x="449" y="1865"/>
                  </a:cubicBezTo>
                  <a:cubicBezTo>
                    <a:pt x="222" y="1706"/>
                    <a:pt x="80" y="1491"/>
                    <a:pt x="24" y="1220"/>
                  </a:cubicBezTo>
                  <a:cubicBezTo>
                    <a:pt x="4" y="1126"/>
                    <a:pt x="0" y="1031"/>
                    <a:pt x="9" y="935"/>
                  </a:cubicBezTo>
                  <a:cubicBezTo>
                    <a:pt x="39" y="630"/>
                    <a:pt x="178" y="387"/>
                    <a:pt x="421" y="203"/>
                  </a:cubicBezTo>
                  <a:cubicBezTo>
                    <a:pt x="542" y="111"/>
                    <a:pt x="680" y="52"/>
                    <a:pt x="829" y="22"/>
                  </a:cubicBezTo>
                  <a:cubicBezTo>
                    <a:pt x="923" y="4"/>
                    <a:pt x="1018" y="0"/>
                    <a:pt x="1113" y="8"/>
                  </a:cubicBezTo>
                  <a:cubicBezTo>
                    <a:pt x="1303" y="24"/>
                    <a:pt x="1475" y="89"/>
                    <a:pt x="1628" y="202"/>
                  </a:cubicBezTo>
                  <a:cubicBezTo>
                    <a:pt x="1831" y="353"/>
                    <a:pt x="1962" y="552"/>
                    <a:pt x="2020" y="798"/>
                  </a:cubicBezTo>
                  <a:cubicBezTo>
                    <a:pt x="2030" y="843"/>
                    <a:pt x="2034" y="889"/>
                    <a:pt x="2041" y="935"/>
                  </a:cubicBezTo>
                  <a:cubicBezTo>
                    <a:pt x="2042" y="939"/>
                    <a:pt x="2044" y="944"/>
                    <a:pt x="2045" y="948"/>
                  </a:cubicBezTo>
                  <a:cubicBezTo>
                    <a:pt x="2045" y="999"/>
                    <a:pt x="2045" y="1049"/>
                    <a:pt x="2045" y="1100"/>
                  </a:cubicBezTo>
                  <a:cubicBezTo>
                    <a:pt x="2044" y="1106"/>
                    <a:pt x="2041" y="1111"/>
                    <a:pt x="2041" y="1117"/>
                  </a:cubicBezTo>
                  <a:cubicBezTo>
                    <a:pt x="2035" y="1158"/>
                    <a:pt x="2031" y="1199"/>
                    <a:pt x="2023" y="1239"/>
                  </a:cubicBezTo>
                  <a:cubicBezTo>
                    <a:pt x="1973" y="1460"/>
                    <a:pt x="1863" y="1646"/>
                    <a:pt x="1692" y="1794"/>
                  </a:cubicBezTo>
                  <a:cubicBezTo>
                    <a:pt x="1546" y="1922"/>
                    <a:pt x="1377" y="2001"/>
                    <a:pt x="1185" y="2032"/>
                  </a:cubicBezTo>
                  <a:cubicBezTo>
                    <a:pt x="1157" y="2036"/>
                    <a:pt x="1129" y="2040"/>
                    <a:pt x="1101" y="2044"/>
                  </a:cubicBezTo>
                  <a:cubicBezTo>
                    <a:pt x="1050" y="2044"/>
                    <a:pt x="1000" y="2044"/>
                    <a:pt x="949" y="2044"/>
                  </a:cubicBezTo>
                  <a:close/>
                  <a:moveTo>
                    <a:pt x="40" y="1024"/>
                  </a:moveTo>
                  <a:cubicBezTo>
                    <a:pt x="40" y="1564"/>
                    <a:pt x="484" y="2005"/>
                    <a:pt x="1025" y="2005"/>
                  </a:cubicBezTo>
                  <a:cubicBezTo>
                    <a:pt x="1566" y="2004"/>
                    <a:pt x="2006" y="1564"/>
                    <a:pt x="2006" y="1022"/>
                  </a:cubicBezTo>
                  <a:cubicBezTo>
                    <a:pt x="2005" y="482"/>
                    <a:pt x="1563" y="39"/>
                    <a:pt x="1025" y="39"/>
                  </a:cubicBezTo>
                  <a:cubicBezTo>
                    <a:pt x="485" y="39"/>
                    <a:pt x="40" y="485"/>
                    <a:pt x="40" y="1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265EB198-C756-48E8-BA61-87954A7BC3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3338" y="1192213"/>
              <a:ext cx="4487863" cy="4479925"/>
            </a:xfrm>
            <a:custGeom>
              <a:avLst/>
              <a:gdLst>
                <a:gd name="T0" fmla="*/ 680 w 1361"/>
                <a:gd name="T1" fmla="*/ 1359 h 1360"/>
                <a:gd name="T2" fmla="*/ 684 w 1361"/>
                <a:gd name="T3" fmla="*/ 2 h 1360"/>
                <a:gd name="T4" fmla="*/ 740 w 1361"/>
                <a:gd name="T5" fmla="*/ 464 h 1360"/>
                <a:gd name="T6" fmla="*/ 839 w 1361"/>
                <a:gd name="T7" fmla="*/ 362 h 1360"/>
                <a:gd name="T8" fmla="*/ 1143 w 1361"/>
                <a:gd name="T9" fmla="*/ 471 h 1360"/>
                <a:gd name="T10" fmla="*/ 1020 w 1361"/>
                <a:gd name="T11" fmla="*/ 539 h 1360"/>
                <a:gd name="T12" fmla="*/ 747 w 1361"/>
                <a:gd name="T13" fmla="*/ 507 h 1360"/>
                <a:gd name="T14" fmla="*/ 714 w 1361"/>
                <a:gd name="T15" fmla="*/ 544 h 1360"/>
                <a:gd name="T16" fmla="*/ 638 w 1361"/>
                <a:gd name="T17" fmla="*/ 886 h 1360"/>
                <a:gd name="T18" fmla="*/ 675 w 1361"/>
                <a:gd name="T19" fmla="*/ 1241 h 1360"/>
                <a:gd name="T20" fmla="*/ 1207 w 1361"/>
                <a:gd name="T21" fmla="*/ 1036 h 1360"/>
                <a:gd name="T22" fmla="*/ 719 w 1361"/>
                <a:gd name="T23" fmla="*/ 42 h 1360"/>
                <a:gd name="T24" fmla="*/ 719 w 1361"/>
                <a:gd name="T25" fmla="*/ 139 h 1360"/>
                <a:gd name="T26" fmla="*/ 739 w 1361"/>
                <a:gd name="T27" fmla="*/ 252 h 1360"/>
                <a:gd name="T28" fmla="*/ 1117 w 1361"/>
                <a:gd name="T29" fmla="*/ 248 h 1360"/>
                <a:gd name="T30" fmla="*/ 1110 w 1361"/>
                <a:gd name="T31" fmla="*/ 333 h 1360"/>
                <a:gd name="T32" fmla="*/ 711 w 1361"/>
                <a:gd name="T33" fmla="*/ 372 h 1360"/>
                <a:gd name="T34" fmla="*/ 740 w 1361"/>
                <a:gd name="T35" fmla="*/ 464 h 1360"/>
                <a:gd name="T36" fmla="*/ 109 w 1361"/>
                <a:gd name="T37" fmla="*/ 950 h 1360"/>
                <a:gd name="T38" fmla="*/ 212 w 1361"/>
                <a:gd name="T39" fmla="*/ 872 h 1360"/>
                <a:gd name="T40" fmla="*/ 519 w 1361"/>
                <a:gd name="T41" fmla="*/ 886 h 1360"/>
                <a:gd name="T42" fmla="*/ 559 w 1361"/>
                <a:gd name="T43" fmla="*/ 794 h 1360"/>
                <a:gd name="T44" fmla="*/ 630 w 1361"/>
                <a:gd name="T45" fmla="*/ 526 h 1360"/>
                <a:gd name="T46" fmla="*/ 613 w 1361"/>
                <a:gd name="T47" fmla="*/ 514 h 1360"/>
                <a:gd name="T48" fmla="*/ 548 w 1361"/>
                <a:gd name="T49" fmla="*/ 593 h 1360"/>
                <a:gd name="T50" fmla="*/ 424 w 1361"/>
                <a:gd name="T51" fmla="*/ 823 h 1360"/>
                <a:gd name="T52" fmla="*/ 175 w 1361"/>
                <a:gd name="T53" fmla="*/ 798 h 1360"/>
                <a:gd name="T54" fmla="*/ 110 w 1361"/>
                <a:gd name="T55" fmla="*/ 667 h 1360"/>
                <a:gd name="T56" fmla="*/ 109 w 1361"/>
                <a:gd name="T57" fmla="*/ 497 h 1360"/>
                <a:gd name="T58" fmla="*/ 207 w 1361"/>
                <a:gd name="T59" fmla="*/ 341 h 1360"/>
                <a:gd name="T60" fmla="*/ 510 w 1361"/>
                <a:gd name="T61" fmla="*/ 470 h 1360"/>
                <a:gd name="T62" fmla="*/ 516 w 1361"/>
                <a:gd name="T63" fmla="*/ 484 h 1360"/>
                <a:gd name="T64" fmla="*/ 627 w 1361"/>
                <a:gd name="T65" fmla="*/ 352 h 1360"/>
                <a:gd name="T66" fmla="*/ 601 w 1361"/>
                <a:gd name="T67" fmla="*/ 337 h 1360"/>
                <a:gd name="T68" fmla="*/ 521 w 1361"/>
                <a:gd name="T69" fmla="*/ 322 h 1360"/>
                <a:gd name="T70" fmla="*/ 638 w 1361"/>
                <a:gd name="T71" fmla="*/ 123 h 1360"/>
                <a:gd name="T72" fmla="*/ 154 w 1361"/>
                <a:gd name="T73" fmla="*/ 324 h 1360"/>
                <a:gd name="T74" fmla="*/ 135 w 1361"/>
                <a:gd name="T75" fmla="*/ 996 h 1360"/>
                <a:gd name="T76" fmla="*/ 346 w 1361"/>
                <a:gd name="T77" fmla="*/ 1219 h 1360"/>
                <a:gd name="T78" fmla="*/ 575 w 1361"/>
                <a:gd name="T79" fmla="*/ 1203 h 1360"/>
                <a:gd name="T80" fmla="*/ 534 w 1361"/>
                <a:gd name="T81" fmla="*/ 970 h 1360"/>
                <a:gd name="T82" fmla="*/ 135 w 1361"/>
                <a:gd name="T83" fmla="*/ 996 h 1360"/>
                <a:gd name="T84" fmla="*/ 422 w 1361"/>
                <a:gd name="T85" fmla="*/ 649 h 1360"/>
                <a:gd name="T86" fmla="*/ 254 w 1361"/>
                <a:gd name="T87" fmla="*/ 631 h 1360"/>
                <a:gd name="T88" fmla="*/ 228 w 1361"/>
                <a:gd name="T89" fmla="*/ 684 h 1360"/>
                <a:gd name="T90" fmla="*/ 367 w 1361"/>
                <a:gd name="T91" fmla="*/ 724 h 1360"/>
                <a:gd name="T92" fmla="*/ 406 w 1361"/>
                <a:gd name="T93" fmla="*/ 528 h 1360"/>
                <a:gd name="T94" fmla="*/ 372 w 1361"/>
                <a:gd name="T95" fmla="*/ 444 h 1360"/>
                <a:gd name="T96" fmla="*/ 201 w 1361"/>
                <a:gd name="T97" fmla="*/ 527 h 1360"/>
                <a:gd name="T98" fmla="*/ 284 w 1361"/>
                <a:gd name="T99" fmla="*/ 535 h 1360"/>
                <a:gd name="T100" fmla="*/ 406 w 1361"/>
                <a:gd name="T101" fmla="*/ 528 h 1360"/>
                <a:gd name="T102" fmla="*/ 839 w 1361"/>
                <a:gd name="T103" fmla="*/ 459 h 1360"/>
                <a:gd name="T104" fmla="*/ 997 w 1361"/>
                <a:gd name="T105" fmla="*/ 456 h 1360"/>
                <a:gd name="T106" fmla="*/ 1036 w 1361"/>
                <a:gd name="T107" fmla="*/ 446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61" h="1360">
                  <a:moveTo>
                    <a:pt x="1361" y="681"/>
                  </a:moveTo>
                  <a:cubicBezTo>
                    <a:pt x="1358" y="1058"/>
                    <a:pt x="1055" y="1360"/>
                    <a:pt x="680" y="1359"/>
                  </a:cubicBezTo>
                  <a:cubicBezTo>
                    <a:pt x="306" y="1358"/>
                    <a:pt x="0" y="1050"/>
                    <a:pt x="3" y="679"/>
                  </a:cubicBezTo>
                  <a:cubicBezTo>
                    <a:pt x="6" y="301"/>
                    <a:pt x="311" y="0"/>
                    <a:pt x="684" y="2"/>
                  </a:cubicBezTo>
                  <a:cubicBezTo>
                    <a:pt x="1064" y="3"/>
                    <a:pt x="1359" y="311"/>
                    <a:pt x="1361" y="681"/>
                  </a:cubicBezTo>
                  <a:close/>
                  <a:moveTo>
                    <a:pt x="740" y="464"/>
                  </a:moveTo>
                  <a:cubicBezTo>
                    <a:pt x="744" y="455"/>
                    <a:pt x="747" y="446"/>
                    <a:pt x="751" y="438"/>
                  </a:cubicBezTo>
                  <a:cubicBezTo>
                    <a:pt x="770" y="400"/>
                    <a:pt x="795" y="367"/>
                    <a:pt x="839" y="362"/>
                  </a:cubicBezTo>
                  <a:cubicBezTo>
                    <a:pt x="915" y="353"/>
                    <a:pt x="990" y="349"/>
                    <a:pt x="1066" y="359"/>
                  </a:cubicBezTo>
                  <a:cubicBezTo>
                    <a:pt x="1121" y="367"/>
                    <a:pt x="1158" y="403"/>
                    <a:pt x="1143" y="471"/>
                  </a:cubicBezTo>
                  <a:cubicBezTo>
                    <a:pt x="1136" y="502"/>
                    <a:pt x="1120" y="519"/>
                    <a:pt x="1092" y="527"/>
                  </a:cubicBezTo>
                  <a:cubicBezTo>
                    <a:pt x="1069" y="533"/>
                    <a:pt x="1044" y="537"/>
                    <a:pt x="1020" y="539"/>
                  </a:cubicBezTo>
                  <a:cubicBezTo>
                    <a:pt x="975" y="542"/>
                    <a:pt x="929" y="541"/>
                    <a:pt x="884" y="546"/>
                  </a:cubicBezTo>
                  <a:cubicBezTo>
                    <a:pt x="833" y="551"/>
                    <a:pt x="785" y="547"/>
                    <a:pt x="747" y="507"/>
                  </a:cubicBezTo>
                  <a:cubicBezTo>
                    <a:pt x="736" y="496"/>
                    <a:pt x="730" y="499"/>
                    <a:pt x="725" y="511"/>
                  </a:cubicBezTo>
                  <a:cubicBezTo>
                    <a:pt x="721" y="522"/>
                    <a:pt x="717" y="533"/>
                    <a:pt x="714" y="544"/>
                  </a:cubicBezTo>
                  <a:cubicBezTo>
                    <a:pt x="695" y="606"/>
                    <a:pt x="678" y="668"/>
                    <a:pt x="658" y="729"/>
                  </a:cubicBezTo>
                  <a:cubicBezTo>
                    <a:pt x="642" y="780"/>
                    <a:pt x="634" y="832"/>
                    <a:pt x="638" y="886"/>
                  </a:cubicBezTo>
                  <a:cubicBezTo>
                    <a:pt x="640" y="921"/>
                    <a:pt x="641" y="955"/>
                    <a:pt x="641" y="990"/>
                  </a:cubicBezTo>
                  <a:cubicBezTo>
                    <a:pt x="641" y="1075"/>
                    <a:pt x="657" y="1158"/>
                    <a:pt x="675" y="1241"/>
                  </a:cubicBezTo>
                  <a:cubicBezTo>
                    <a:pt x="680" y="1266"/>
                    <a:pt x="687" y="1291"/>
                    <a:pt x="660" y="1315"/>
                  </a:cubicBezTo>
                  <a:cubicBezTo>
                    <a:pt x="894" y="1314"/>
                    <a:pt x="1077" y="1224"/>
                    <a:pt x="1207" y="1036"/>
                  </a:cubicBezTo>
                  <a:cubicBezTo>
                    <a:pt x="1354" y="823"/>
                    <a:pt x="1355" y="545"/>
                    <a:pt x="1211" y="329"/>
                  </a:cubicBezTo>
                  <a:cubicBezTo>
                    <a:pt x="1094" y="154"/>
                    <a:pt x="929" y="59"/>
                    <a:pt x="719" y="42"/>
                  </a:cubicBezTo>
                  <a:cubicBezTo>
                    <a:pt x="722" y="51"/>
                    <a:pt x="725" y="57"/>
                    <a:pt x="725" y="63"/>
                  </a:cubicBezTo>
                  <a:cubicBezTo>
                    <a:pt x="724" y="88"/>
                    <a:pt x="722" y="114"/>
                    <a:pt x="719" y="139"/>
                  </a:cubicBezTo>
                  <a:cubicBezTo>
                    <a:pt x="715" y="165"/>
                    <a:pt x="708" y="191"/>
                    <a:pt x="704" y="218"/>
                  </a:cubicBezTo>
                  <a:cubicBezTo>
                    <a:pt x="698" y="249"/>
                    <a:pt x="710" y="259"/>
                    <a:pt x="739" y="252"/>
                  </a:cubicBezTo>
                  <a:cubicBezTo>
                    <a:pt x="764" y="246"/>
                    <a:pt x="789" y="238"/>
                    <a:pt x="814" y="237"/>
                  </a:cubicBezTo>
                  <a:cubicBezTo>
                    <a:pt x="915" y="234"/>
                    <a:pt x="1017" y="220"/>
                    <a:pt x="1117" y="248"/>
                  </a:cubicBezTo>
                  <a:cubicBezTo>
                    <a:pt x="1147" y="257"/>
                    <a:pt x="1156" y="267"/>
                    <a:pt x="1154" y="301"/>
                  </a:cubicBezTo>
                  <a:cubicBezTo>
                    <a:pt x="1152" y="323"/>
                    <a:pt x="1139" y="333"/>
                    <a:pt x="1110" y="333"/>
                  </a:cubicBezTo>
                  <a:cubicBezTo>
                    <a:pt x="991" y="332"/>
                    <a:pt x="872" y="327"/>
                    <a:pt x="753" y="339"/>
                  </a:cubicBezTo>
                  <a:cubicBezTo>
                    <a:pt x="731" y="342"/>
                    <a:pt x="716" y="350"/>
                    <a:pt x="711" y="372"/>
                  </a:cubicBezTo>
                  <a:cubicBezTo>
                    <a:pt x="705" y="403"/>
                    <a:pt x="718" y="430"/>
                    <a:pt x="730" y="458"/>
                  </a:cubicBezTo>
                  <a:cubicBezTo>
                    <a:pt x="731" y="461"/>
                    <a:pt x="736" y="462"/>
                    <a:pt x="740" y="464"/>
                  </a:cubicBezTo>
                  <a:close/>
                  <a:moveTo>
                    <a:pt x="101" y="948"/>
                  </a:moveTo>
                  <a:cubicBezTo>
                    <a:pt x="104" y="949"/>
                    <a:pt x="106" y="949"/>
                    <a:pt x="109" y="950"/>
                  </a:cubicBezTo>
                  <a:cubicBezTo>
                    <a:pt x="122" y="933"/>
                    <a:pt x="134" y="915"/>
                    <a:pt x="148" y="898"/>
                  </a:cubicBezTo>
                  <a:cubicBezTo>
                    <a:pt x="165" y="878"/>
                    <a:pt x="184" y="867"/>
                    <a:pt x="212" y="872"/>
                  </a:cubicBezTo>
                  <a:cubicBezTo>
                    <a:pt x="243" y="877"/>
                    <a:pt x="274" y="879"/>
                    <a:pt x="306" y="880"/>
                  </a:cubicBezTo>
                  <a:cubicBezTo>
                    <a:pt x="377" y="883"/>
                    <a:pt x="448" y="882"/>
                    <a:pt x="519" y="886"/>
                  </a:cubicBezTo>
                  <a:cubicBezTo>
                    <a:pt x="541" y="887"/>
                    <a:pt x="549" y="879"/>
                    <a:pt x="552" y="861"/>
                  </a:cubicBezTo>
                  <a:cubicBezTo>
                    <a:pt x="555" y="839"/>
                    <a:pt x="556" y="816"/>
                    <a:pt x="559" y="794"/>
                  </a:cubicBezTo>
                  <a:cubicBezTo>
                    <a:pt x="566" y="721"/>
                    <a:pt x="578" y="649"/>
                    <a:pt x="606" y="580"/>
                  </a:cubicBezTo>
                  <a:cubicBezTo>
                    <a:pt x="614" y="562"/>
                    <a:pt x="623" y="544"/>
                    <a:pt x="630" y="526"/>
                  </a:cubicBezTo>
                  <a:cubicBezTo>
                    <a:pt x="633" y="521"/>
                    <a:pt x="631" y="514"/>
                    <a:pt x="632" y="508"/>
                  </a:cubicBezTo>
                  <a:cubicBezTo>
                    <a:pt x="625" y="510"/>
                    <a:pt x="619" y="511"/>
                    <a:pt x="613" y="514"/>
                  </a:cubicBezTo>
                  <a:cubicBezTo>
                    <a:pt x="610" y="515"/>
                    <a:pt x="608" y="518"/>
                    <a:pt x="606" y="521"/>
                  </a:cubicBezTo>
                  <a:cubicBezTo>
                    <a:pt x="587" y="545"/>
                    <a:pt x="568" y="569"/>
                    <a:pt x="548" y="593"/>
                  </a:cubicBezTo>
                  <a:cubicBezTo>
                    <a:pt x="525" y="623"/>
                    <a:pt x="515" y="658"/>
                    <a:pt x="518" y="695"/>
                  </a:cubicBezTo>
                  <a:cubicBezTo>
                    <a:pt x="521" y="754"/>
                    <a:pt x="482" y="812"/>
                    <a:pt x="424" y="823"/>
                  </a:cubicBezTo>
                  <a:cubicBezTo>
                    <a:pt x="388" y="830"/>
                    <a:pt x="351" y="831"/>
                    <a:pt x="315" y="836"/>
                  </a:cubicBezTo>
                  <a:cubicBezTo>
                    <a:pt x="263" y="841"/>
                    <a:pt x="220" y="818"/>
                    <a:pt x="175" y="798"/>
                  </a:cubicBezTo>
                  <a:cubicBezTo>
                    <a:pt x="163" y="793"/>
                    <a:pt x="152" y="782"/>
                    <a:pt x="144" y="771"/>
                  </a:cubicBezTo>
                  <a:cubicBezTo>
                    <a:pt x="122" y="740"/>
                    <a:pt x="111" y="705"/>
                    <a:pt x="110" y="667"/>
                  </a:cubicBezTo>
                  <a:cubicBezTo>
                    <a:pt x="110" y="631"/>
                    <a:pt x="110" y="595"/>
                    <a:pt x="109" y="559"/>
                  </a:cubicBezTo>
                  <a:cubicBezTo>
                    <a:pt x="109" y="538"/>
                    <a:pt x="107" y="517"/>
                    <a:pt x="109" y="497"/>
                  </a:cubicBezTo>
                  <a:cubicBezTo>
                    <a:pt x="113" y="455"/>
                    <a:pt x="137" y="421"/>
                    <a:pt x="157" y="385"/>
                  </a:cubicBezTo>
                  <a:cubicBezTo>
                    <a:pt x="169" y="364"/>
                    <a:pt x="185" y="349"/>
                    <a:pt x="207" y="341"/>
                  </a:cubicBezTo>
                  <a:cubicBezTo>
                    <a:pt x="274" y="317"/>
                    <a:pt x="341" y="302"/>
                    <a:pt x="412" y="328"/>
                  </a:cubicBezTo>
                  <a:cubicBezTo>
                    <a:pt x="471" y="350"/>
                    <a:pt x="512" y="407"/>
                    <a:pt x="510" y="470"/>
                  </a:cubicBezTo>
                  <a:cubicBezTo>
                    <a:pt x="510" y="478"/>
                    <a:pt x="515" y="485"/>
                    <a:pt x="518" y="493"/>
                  </a:cubicBezTo>
                  <a:cubicBezTo>
                    <a:pt x="518" y="490"/>
                    <a:pt x="517" y="487"/>
                    <a:pt x="516" y="484"/>
                  </a:cubicBezTo>
                  <a:cubicBezTo>
                    <a:pt x="546" y="459"/>
                    <a:pt x="577" y="436"/>
                    <a:pt x="603" y="407"/>
                  </a:cubicBezTo>
                  <a:cubicBezTo>
                    <a:pt x="616" y="394"/>
                    <a:pt x="621" y="371"/>
                    <a:pt x="627" y="352"/>
                  </a:cubicBezTo>
                  <a:cubicBezTo>
                    <a:pt x="629" y="347"/>
                    <a:pt x="624" y="337"/>
                    <a:pt x="619" y="333"/>
                  </a:cubicBezTo>
                  <a:cubicBezTo>
                    <a:pt x="617" y="330"/>
                    <a:pt x="607" y="335"/>
                    <a:pt x="601" y="337"/>
                  </a:cubicBezTo>
                  <a:cubicBezTo>
                    <a:pt x="583" y="343"/>
                    <a:pt x="565" y="353"/>
                    <a:pt x="546" y="355"/>
                  </a:cubicBezTo>
                  <a:cubicBezTo>
                    <a:pt x="524" y="358"/>
                    <a:pt x="513" y="344"/>
                    <a:pt x="521" y="322"/>
                  </a:cubicBezTo>
                  <a:cubicBezTo>
                    <a:pt x="528" y="303"/>
                    <a:pt x="538" y="283"/>
                    <a:pt x="551" y="267"/>
                  </a:cubicBezTo>
                  <a:cubicBezTo>
                    <a:pt x="590" y="225"/>
                    <a:pt x="619" y="177"/>
                    <a:pt x="638" y="123"/>
                  </a:cubicBezTo>
                  <a:cubicBezTo>
                    <a:pt x="649" y="96"/>
                    <a:pt x="660" y="69"/>
                    <a:pt x="671" y="41"/>
                  </a:cubicBezTo>
                  <a:cubicBezTo>
                    <a:pt x="454" y="49"/>
                    <a:pt x="277" y="141"/>
                    <a:pt x="154" y="324"/>
                  </a:cubicBezTo>
                  <a:cubicBezTo>
                    <a:pt x="21" y="521"/>
                    <a:pt x="10" y="732"/>
                    <a:pt x="101" y="948"/>
                  </a:cubicBezTo>
                  <a:close/>
                  <a:moveTo>
                    <a:pt x="135" y="996"/>
                  </a:moveTo>
                  <a:cubicBezTo>
                    <a:pt x="134" y="999"/>
                    <a:pt x="134" y="1001"/>
                    <a:pt x="133" y="1004"/>
                  </a:cubicBezTo>
                  <a:cubicBezTo>
                    <a:pt x="186" y="1093"/>
                    <a:pt x="258" y="1164"/>
                    <a:pt x="346" y="1219"/>
                  </a:cubicBezTo>
                  <a:cubicBezTo>
                    <a:pt x="430" y="1272"/>
                    <a:pt x="594" y="1323"/>
                    <a:pt x="632" y="1308"/>
                  </a:cubicBezTo>
                  <a:cubicBezTo>
                    <a:pt x="597" y="1282"/>
                    <a:pt x="580" y="1245"/>
                    <a:pt x="575" y="1203"/>
                  </a:cubicBezTo>
                  <a:cubicBezTo>
                    <a:pt x="567" y="1131"/>
                    <a:pt x="561" y="1059"/>
                    <a:pt x="555" y="986"/>
                  </a:cubicBezTo>
                  <a:cubicBezTo>
                    <a:pt x="554" y="971"/>
                    <a:pt x="549" y="968"/>
                    <a:pt x="534" y="970"/>
                  </a:cubicBezTo>
                  <a:cubicBezTo>
                    <a:pt x="491" y="975"/>
                    <a:pt x="448" y="980"/>
                    <a:pt x="405" y="982"/>
                  </a:cubicBezTo>
                  <a:cubicBezTo>
                    <a:pt x="315" y="988"/>
                    <a:pt x="225" y="991"/>
                    <a:pt x="135" y="996"/>
                  </a:cubicBezTo>
                  <a:close/>
                  <a:moveTo>
                    <a:pt x="422" y="663"/>
                  </a:moveTo>
                  <a:cubicBezTo>
                    <a:pt x="422" y="658"/>
                    <a:pt x="422" y="654"/>
                    <a:pt x="422" y="649"/>
                  </a:cubicBezTo>
                  <a:cubicBezTo>
                    <a:pt x="418" y="623"/>
                    <a:pt x="415" y="618"/>
                    <a:pt x="388" y="620"/>
                  </a:cubicBezTo>
                  <a:cubicBezTo>
                    <a:pt x="343" y="621"/>
                    <a:pt x="298" y="625"/>
                    <a:pt x="254" y="631"/>
                  </a:cubicBezTo>
                  <a:cubicBezTo>
                    <a:pt x="239" y="633"/>
                    <a:pt x="217" y="621"/>
                    <a:pt x="212" y="640"/>
                  </a:cubicBezTo>
                  <a:cubicBezTo>
                    <a:pt x="209" y="653"/>
                    <a:pt x="221" y="670"/>
                    <a:pt x="228" y="684"/>
                  </a:cubicBezTo>
                  <a:cubicBezTo>
                    <a:pt x="236" y="701"/>
                    <a:pt x="248" y="718"/>
                    <a:pt x="268" y="720"/>
                  </a:cubicBezTo>
                  <a:cubicBezTo>
                    <a:pt x="301" y="723"/>
                    <a:pt x="334" y="725"/>
                    <a:pt x="367" y="724"/>
                  </a:cubicBezTo>
                  <a:cubicBezTo>
                    <a:pt x="403" y="722"/>
                    <a:pt x="421" y="700"/>
                    <a:pt x="422" y="663"/>
                  </a:cubicBezTo>
                  <a:close/>
                  <a:moveTo>
                    <a:pt x="406" y="528"/>
                  </a:moveTo>
                  <a:cubicBezTo>
                    <a:pt x="400" y="504"/>
                    <a:pt x="395" y="482"/>
                    <a:pt x="388" y="462"/>
                  </a:cubicBezTo>
                  <a:cubicBezTo>
                    <a:pt x="386" y="455"/>
                    <a:pt x="379" y="447"/>
                    <a:pt x="372" y="444"/>
                  </a:cubicBezTo>
                  <a:cubicBezTo>
                    <a:pt x="317" y="420"/>
                    <a:pt x="266" y="431"/>
                    <a:pt x="222" y="467"/>
                  </a:cubicBezTo>
                  <a:cubicBezTo>
                    <a:pt x="205" y="481"/>
                    <a:pt x="197" y="504"/>
                    <a:pt x="201" y="527"/>
                  </a:cubicBezTo>
                  <a:cubicBezTo>
                    <a:pt x="203" y="534"/>
                    <a:pt x="213" y="544"/>
                    <a:pt x="219" y="544"/>
                  </a:cubicBezTo>
                  <a:cubicBezTo>
                    <a:pt x="241" y="543"/>
                    <a:pt x="262" y="538"/>
                    <a:pt x="284" y="535"/>
                  </a:cubicBezTo>
                  <a:cubicBezTo>
                    <a:pt x="298" y="533"/>
                    <a:pt x="313" y="529"/>
                    <a:pt x="327" y="529"/>
                  </a:cubicBezTo>
                  <a:cubicBezTo>
                    <a:pt x="351" y="528"/>
                    <a:pt x="376" y="528"/>
                    <a:pt x="406" y="528"/>
                  </a:cubicBezTo>
                  <a:close/>
                  <a:moveTo>
                    <a:pt x="841" y="448"/>
                  </a:moveTo>
                  <a:cubicBezTo>
                    <a:pt x="840" y="452"/>
                    <a:pt x="840" y="455"/>
                    <a:pt x="839" y="459"/>
                  </a:cubicBezTo>
                  <a:cubicBezTo>
                    <a:pt x="851" y="462"/>
                    <a:pt x="865" y="471"/>
                    <a:pt x="875" y="467"/>
                  </a:cubicBezTo>
                  <a:cubicBezTo>
                    <a:pt x="915" y="453"/>
                    <a:pt x="956" y="458"/>
                    <a:pt x="997" y="456"/>
                  </a:cubicBezTo>
                  <a:cubicBezTo>
                    <a:pt x="1010" y="456"/>
                    <a:pt x="1023" y="453"/>
                    <a:pt x="1037" y="452"/>
                  </a:cubicBezTo>
                  <a:cubicBezTo>
                    <a:pt x="1036" y="450"/>
                    <a:pt x="1036" y="448"/>
                    <a:pt x="1036" y="446"/>
                  </a:cubicBezTo>
                  <a:cubicBezTo>
                    <a:pt x="971" y="436"/>
                    <a:pt x="906" y="437"/>
                    <a:pt x="841" y="4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F7990A9C-4624-4E79-8320-14384343C1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86088" y="2457450"/>
              <a:ext cx="823913" cy="747713"/>
            </a:xfrm>
            <a:custGeom>
              <a:avLst/>
              <a:gdLst>
                <a:gd name="T0" fmla="*/ 250 w 250"/>
                <a:gd name="T1" fmla="*/ 130 h 227"/>
                <a:gd name="T2" fmla="*/ 240 w 250"/>
                <a:gd name="T3" fmla="*/ 193 h 227"/>
                <a:gd name="T4" fmla="*/ 193 w 250"/>
                <a:gd name="T5" fmla="*/ 221 h 227"/>
                <a:gd name="T6" fmla="*/ 69 w 250"/>
                <a:gd name="T7" fmla="*/ 193 h 227"/>
                <a:gd name="T8" fmla="*/ 25 w 250"/>
                <a:gd name="T9" fmla="*/ 192 h 227"/>
                <a:gd name="T10" fmla="*/ 2 w 250"/>
                <a:gd name="T11" fmla="*/ 164 h 227"/>
                <a:gd name="T12" fmla="*/ 11 w 250"/>
                <a:gd name="T13" fmla="*/ 68 h 227"/>
                <a:gd name="T14" fmla="*/ 100 w 250"/>
                <a:gd name="T15" fmla="*/ 9 h 227"/>
                <a:gd name="T16" fmla="*/ 179 w 250"/>
                <a:gd name="T17" fmla="*/ 26 h 227"/>
                <a:gd name="T18" fmla="*/ 250 w 250"/>
                <a:gd name="T19" fmla="*/ 130 h 227"/>
                <a:gd name="T20" fmla="*/ 202 w 250"/>
                <a:gd name="T21" fmla="*/ 153 h 227"/>
                <a:gd name="T22" fmla="*/ 145 w 250"/>
                <a:gd name="T23" fmla="*/ 76 h 227"/>
                <a:gd name="T24" fmla="*/ 73 w 250"/>
                <a:gd name="T25" fmla="*/ 65 h 227"/>
                <a:gd name="T26" fmla="*/ 49 w 250"/>
                <a:gd name="T27" fmla="*/ 78 h 227"/>
                <a:gd name="T28" fmla="*/ 38 w 250"/>
                <a:gd name="T29" fmla="*/ 121 h 227"/>
                <a:gd name="T30" fmla="*/ 202 w 250"/>
                <a:gd name="T31" fmla="*/ 15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0" h="227">
                  <a:moveTo>
                    <a:pt x="250" y="130"/>
                  </a:moveTo>
                  <a:cubicBezTo>
                    <a:pt x="248" y="143"/>
                    <a:pt x="245" y="168"/>
                    <a:pt x="240" y="193"/>
                  </a:cubicBezTo>
                  <a:cubicBezTo>
                    <a:pt x="235" y="216"/>
                    <a:pt x="217" y="227"/>
                    <a:pt x="193" y="221"/>
                  </a:cubicBezTo>
                  <a:cubicBezTo>
                    <a:pt x="152" y="212"/>
                    <a:pt x="110" y="202"/>
                    <a:pt x="69" y="193"/>
                  </a:cubicBezTo>
                  <a:cubicBezTo>
                    <a:pt x="55" y="190"/>
                    <a:pt x="40" y="193"/>
                    <a:pt x="25" y="192"/>
                  </a:cubicBezTo>
                  <a:cubicBezTo>
                    <a:pt x="4" y="191"/>
                    <a:pt x="0" y="185"/>
                    <a:pt x="2" y="164"/>
                  </a:cubicBezTo>
                  <a:cubicBezTo>
                    <a:pt x="5" y="132"/>
                    <a:pt x="6" y="99"/>
                    <a:pt x="11" y="68"/>
                  </a:cubicBezTo>
                  <a:cubicBezTo>
                    <a:pt x="18" y="25"/>
                    <a:pt x="57" y="0"/>
                    <a:pt x="100" y="9"/>
                  </a:cubicBezTo>
                  <a:cubicBezTo>
                    <a:pt x="126" y="14"/>
                    <a:pt x="153" y="19"/>
                    <a:pt x="179" y="26"/>
                  </a:cubicBezTo>
                  <a:cubicBezTo>
                    <a:pt x="243" y="42"/>
                    <a:pt x="247" y="49"/>
                    <a:pt x="250" y="130"/>
                  </a:cubicBezTo>
                  <a:close/>
                  <a:moveTo>
                    <a:pt x="202" y="153"/>
                  </a:moveTo>
                  <a:cubicBezTo>
                    <a:pt x="211" y="96"/>
                    <a:pt x="199" y="81"/>
                    <a:pt x="145" y="76"/>
                  </a:cubicBezTo>
                  <a:cubicBezTo>
                    <a:pt x="121" y="73"/>
                    <a:pt x="96" y="71"/>
                    <a:pt x="73" y="65"/>
                  </a:cubicBezTo>
                  <a:cubicBezTo>
                    <a:pt x="58" y="62"/>
                    <a:pt x="52" y="67"/>
                    <a:pt x="49" y="78"/>
                  </a:cubicBezTo>
                  <a:cubicBezTo>
                    <a:pt x="45" y="92"/>
                    <a:pt x="42" y="106"/>
                    <a:pt x="38" y="121"/>
                  </a:cubicBezTo>
                  <a:cubicBezTo>
                    <a:pt x="89" y="155"/>
                    <a:pt x="147" y="146"/>
                    <a:pt x="202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D1C46023-DA92-4BAF-9D88-D0140766C1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376" y="5651500"/>
              <a:ext cx="741363" cy="804863"/>
            </a:xfrm>
            <a:custGeom>
              <a:avLst/>
              <a:gdLst>
                <a:gd name="T0" fmla="*/ 44 w 225"/>
                <a:gd name="T1" fmla="*/ 127 h 244"/>
                <a:gd name="T2" fmla="*/ 51 w 225"/>
                <a:gd name="T3" fmla="*/ 44 h 244"/>
                <a:gd name="T4" fmla="*/ 144 w 225"/>
                <a:gd name="T5" fmla="*/ 12 h 244"/>
                <a:gd name="T6" fmla="*/ 212 w 225"/>
                <a:gd name="T7" fmla="*/ 126 h 244"/>
                <a:gd name="T8" fmla="*/ 121 w 225"/>
                <a:gd name="T9" fmla="*/ 235 h 244"/>
                <a:gd name="T10" fmla="*/ 12 w 225"/>
                <a:gd name="T11" fmla="*/ 192 h 244"/>
                <a:gd name="T12" fmla="*/ 31 w 225"/>
                <a:gd name="T13" fmla="*/ 133 h 244"/>
                <a:gd name="T14" fmla="*/ 44 w 225"/>
                <a:gd name="T15" fmla="*/ 127 h 244"/>
                <a:gd name="T16" fmla="*/ 128 w 225"/>
                <a:gd name="T17" fmla="*/ 111 h 244"/>
                <a:gd name="T18" fmla="*/ 156 w 225"/>
                <a:gd name="T19" fmla="*/ 85 h 244"/>
                <a:gd name="T20" fmla="*/ 112 w 225"/>
                <a:gd name="T21" fmla="*/ 59 h 244"/>
                <a:gd name="T22" fmla="*/ 94 w 225"/>
                <a:gd name="T23" fmla="*/ 91 h 244"/>
                <a:gd name="T24" fmla="*/ 128 w 225"/>
                <a:gd name="T25" fmla="*/ 111 h 244"/>
                <a:gd name="T26" fmla="*/ 51 w 225"/>
                <a:gd name="T27" fmla="*/ 147 h 244"/>
                <a:gd name="T28" fmla="*/ 113 w 225"/>
                <a:gd name="T29" fmla="*/ 191 h 244"/>
                <a:gd name="T30" fmla="*/ 129 w 225"/>
                <a:gd name="T31" fmla="*/ 170 h 244"/>
                <a:gd name="T32" fmla="*/ 51 w 225"/>
                <a:gd name="T33" fmla="*/ 14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5" h="244">
                  <a:moveTo>
                    <a:pt x="44" y="127"/>
                  </a:moveTo>
                  <a:cubicBezTo>
                    <a:pt x="25" y="96"/>
                    <a:pt x="34" y="70"/>
                    <a:pt x="51" y="44"/>
                  </a:cubicBezTo>
                  <a:cubicBezTo>
                    <a:pt x="74" y="11"/>
                    <a:pt x="106" y="0"/>
                    <a:pt x="144" y="12"/>
                  </a:cubicBezTo>
                  <a:cubicBezTo>
                    <a:pt x="204" y="32"/>
                    <a:pt x="225" y="48"/>
                    <a:pt x="212" y="126"/>
                  </a:cubicBezTo>
                  <a:cubicBezTo>
                    <a:pt x="203" y="180"/>
                    <a:pt x="177" y="221"/>
                    <a:pt x="121" y="235"/>
                  </a:cubicBezTo>
                  <a:cubicBezTo>
                    <a:pt x="84" y="244"/>
                    <a:pt x="33" y="236"/>
                    <a:pt x="12" y="192"/>
                  </a:cubicBezTo>
                  <a:cubicBezTo>
                    <a:pt x="0" y="166"/>
                    <a:pt x="6" y="145"/>
                    <a:pt x="31" y="133"/>
                  </a:cubicBezTo>
                  <a:cubicBezTo>
                    <a:pt x="35" y="132"/>
                    <a:pt x="38" y="130"/>
                    <a:pt x="44" y="127"/>
                  </a:cubicBezTo>
                  <a:close/>
                  <a:moveTo>
                    <a:pt x="128" y="111"/>
                  </a:moveTo>
                  <a:cubicBezTo>
                    <a:pt x="157" y="112"/>
                    <a:pt x="169" y="99"/>
                    <a:pt x="156" y="85"/>
                  </a:cubicBezTo>
                  <a:cubicBezTo>
                    <a:pt x="145" y="72"/>
                    <a:pt x="128" y="63"/>
                    <a:pt x="112" y="59"/>
                  </a:cubicBezTo>
                  <a:cubicBezTo>
                    <a:pt x="96" y="56"/>
                    <a:pt x="86" y="77"/>
                    <a:pt x="94" y="91"/>
                  </a:cubicBezTo>
                  <a:cubicBezTo>
                    <a:pt x="102" y="106"/>
                    <a:pt x="114" y="114"/>
                    <a:pt x="128" y="111"/>
                  </a:cubicBezTo>
                  <a:close/>
                  <a:moveTo>
                    <a:pt x="51" y="147"/>
                  </a:moveTo>
                  <a:cubicBezTo>
                    <a:pt x="64" y="181"/>
                    <a:pt x="90" y="198"/>
                    <a:pt x="113" y="191"/>
                  </a:cubicBezTo>
                  <a:cubicBezTo>
                    <a:pt x="125" y="187"/>
                    <a:pt x="132" y="180"/>
                    <a:pt x="129" y="170"/>
                  </a:cubicBezTo>
                  <a:cubicBezTo>
                    <a:pt x="102" y="162"/>
                    <a:pt x="79" y="155"/>
                    <a:pt x="51" y="1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B83DB709-5840-4DCF-BD3F-250F73F51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6626" y="5727700"/>
              <a:ext cx="719138" cy="852488"/>
            </a:xfrm>
            <a:custGeom>
              <a:avLst/>
              <a:gdLst>
                <a:gd name="T0" fmla="*/ 120 w 218"/>
                <a:gd name="T1" fmla="*/ 251 h 259"/>
                <a:gd name="T2" fmla="*/ 13 w 218"/>
                <a:gd name="T3" fmla="*/ 152 h 259"/>
                <a:gd name="T4" fmla="*/ 57 w 218"/>
                <a:gd name="T5" fmla="*/ 29 h 259"/>
                <a:gd name="T6" fmla="*/ 182 w 218"/>
                <a:gd name="T7" fmla="*/ 49 h 259"/>
                <a:gd name="T8" fmla="*/ 214 w 218"/>
                <a:gd name="T9" fmla="*/ 155 h 259"/>
                <a:gd name="T10" fmla="*/ 120 w 218"/>
                <a:gd name="T11" fmla="*/ 251 h 259"/>
                <a:gd name="T12" fmla="*/ 75 w 218"/>
                <a:gd name="T13" fmla="*/ 121 h 259"/>
                <a:gd name="T14" fmla="*/ 94 w 218"/>
                <a:gd name="T15" fmla="*/ 187 h 259"/>
                <a:gd name="T16" fmla="*/ 129 w 218"/>
                <a:gd name="T17" fmla="*/ 202 h 259"/>
                <a:gd name="T18" fmla="*/ 155 w 218"/>
                <a:gd name="T19" fmla="*/ 167 h 259"/>
                <a:gd name="T20" fmla="*/ 143 w 218"/>
                <a:gd name="T21" fmla="*/ 94 h 259"/>
                <a:gd name="T22" fmla="*/ 97 w 218"/>
                <a:gd name="T23" fmla="*/ 66 h 259"/>
                <a:gd name="T24" fmla="*/ 75 w 218"/>
                <a:gd name="T25" fmla="*/ 104 h 259"/>
                <a:gd name="T26" fmla="*/ 75 w 218"/>
                <a:gd name="T27" fmla="*/ 12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8" h="259">
                  <a:moveTo>
                    <a:pt x="120" y="251"/>
                  </a:moveTo>
                  <a:cubicBezTo>
                    <a:pt x="59" y="254"/>
                    <a:pt x="31" y="221"/>
                    <a:pt x="13" y="152"/>
                  </a:cubicBezTo>
                  <a:cubicBezTo>
                    <a:pt x="0" y="103"/>
                    <a:pt x="22" y="62"/>
                    <a:pt x="57" y="29"/>
                  </a:cubicBezTo>
                  <a:cubicBezTo>
                    <a:pt x="87" y="0"/>
                    <a:pt x="161" y="14"/>
                    <a:pt x="182" y="49"/>
                  </a:cubicBezTo>
                  <a:cubicBezTo>
                    <a:pt x="202" y="82"/>
                    <a:pt x="211" y="117"/>
                    <a:pt x="214" y="155"/>
                  </a:cubicBezTo>
                  <a:cubicBezTo>
                    <a:pt x="218" y="201"/>
                    <a:pt x="180" y="259"/>
                    <a:pt x="120" y="251"/>
                  </a:cubicBezTo>
                  <a:close/>
                  <a:moveTo>
                    <a:pt x="75" y="121"/>
                  </a:moveTo>
                  <a:cubicBezTo>
                    <a:pt x="72" y="143"/>
                    <a:pt x="80" y="166"/>
                    <a:pt x="94" y="187"/>
                  </a:cubicBezTo>
                  <a:cubicBezTo>
                    <a:pt x="102" y="199"/>
                    <a:pt x="113" y="208"/>
                    <a:pt x="129" y="202"/>
                  </a:cubicBezTo>
                  <a:cubicBezTo>
                    <a:pt x="145" y="196"/>
                    <a:pt x="157" y="185"/>
                    <a:pt x="155" y="167"/>
                  </a:cubicBezTo>
                  <a:cubicBezTo>
                    <a:pt x="152" y="142"/>
                    <a:pt x="148" y="118"/>
                    <a:pt x="143" y="94"/>
                  </a:cubicBezTo>
                  <a:cubicBezTo>
                    <a:pt x="139" y="77"/>
                    <a:pt x="114" y="64"/>
                    <a:pt x="97" y="66"/>
                  </a:cubicBezTo>
                  <a:cubicBezTo>
                    <a:pt x="75" y="70"/>
                    <a:pt x="78" y="89"/>
                    <a:pt x="75" y="104"/>
                  </a:cubicBezTo>
                  <a:cubicBezTo>
                    <a:pt x="74" y="108"/>
                    <a:pt x="75" y="113"/>
                    <a:pt x="75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973EF665-2D89-458C-870B-12714F7B8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6426" y="5345113"/>
              <a:ext cx="838200" cy="866775"/>
            </a:xfrm>
            <a:custGeom>
              <a:avLst/>
              <a:gdLst>
                <a:gd name="T0" fmla="*/ 132 w 254"/>
                <a:gd name="T1" fmla="*/ 263 h 263"/>
                <a:gd name="T2" fmla="*/ 111 w 254"/>
                <a:gd name="T3" fmla="*/ 259 h 263"/>
                <a:gd name="T4" fmla="*/ 87 w 254"/>
                <a:gd name="T5" fmla="*/ 243 h 263"/>
                <a:gd name="T6" fmla="*/ 100 w 254"/>
                <a:gd name="T7" fmla="*/ 211 h 263"/>
                <a:gd name="T8" fmla="*/ 114 w 254"/>
                <a:gd name="T9" fmla="*/ 209 h 263"/>
                <a:gd name="T10" fmla="*/ 141 w 254"/>
                <a:gd name="T11" fmla="*/ 215 h 263"/>
                <a:gd name="T12" fmla="*/ 186 w 254"/>
                <a:gd name="T13" fmla="*/ 169 h 263"/>
                <a:gd name="T14" fmla="*/ 145 w 254"/>
                <a:gd name="T15" fmla="*/ 130 h 263"/>
                <a:gd name="T16" fmla="*/ 129 w 254"/>
                <a:gd name="T17" fmla="*/ 140 h 263"/>
                <a:gd name="T18" fmla="*/ 102 w 254"/>
                <a:gd name="T19" fmla="*/ 172 h 263"/>
                <a:gd name="T20" fmla="*/ 55 w 254"/>
                <a:gd name="T21" fmla="*/ 167 h 263"/>
                <a:gd name="T22" fmla="*/ 27 w 254"/>
                <a:gd name="T23" fmla="*/ 114 h 263"/>
                <a:gd name="T24" fmla="*/ 13 w 254"/>
                <a:gd name="T25" fmla="*/ 96 h 263"/>
                <a:gd name="T26" fmla="*/ 15 w 254"/>
                <a:gd name="T27" fmla="*/ 68 h 263"/>
                <a:gd name="T28" fmla="*/ 123 w 254"/>
                <a:gd name="T29" fmla="*/ 8 h 263"/>
                <a:gd name="T30" fmla="*/ 151 w 254"/>
                <a:gd name="T31" fmla="*/ 10 h 263"/>
                <a:gd name="T32" fmla="*/ 154 w 254"/>
                <a:gd name="T33" fmla="*/ 44 h 263"/>
                <a:gd name="T34" fmla="*/ 113 w 254"/>
                <a:gd name="T35" fmla="*/ 71 h 263"/>
                <a:gd name="T36" fmla="*/ 90 w 254"/>
                <a:gd name="T37" fmla="*/ 102 h 263"/>
                <a:gd name="T38" fmla="*/ 93 w 254"/>
                <a:gd name="T39" fmla="*/ 114 h 263"/>
                <a:gd name="T40" fmla="*/ 108 w 254"/>
                <a:gd name="T41" fmla="*/ 113 h 263"/>
                <a:gd name="T42" fmla="*/ 122 w 254"/>
                <a:gd name="T43" fmla="*/ 99 h 263"/>
                <a:gd name="T44" fmla="*/ 163 w 254"/>
                <a:gd name="T45" fmla="*/ 83 h 263"/>
                <a:gd name="T46" fmla="*/ 240 w 254"/>
                <a:gd name="T47" fmla="*/ 195 h 263"/>
                <a:gd name="T48" fmla="*/ 164 w 254"/>
                <a:gd name="T49" fmla="*/ 258 h 263"/>
                <a:gd name="T50" fmla="*/ 132 w 254"/>
                <a:gd name="T51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4" h="263">
                  <a:moveTo>
                    <a:pt x="132" y="263"/>
                  </a:moveTo>
                  <a:cubicBezTo>
                    <a:pt x="125" y="262"/>
                    <a:pt x="117" y="262"/>
                    <a:pt x="111" y="259"/>
                  </a:cubicBezTo>
                  <a:cubicBezTo>
                    <a:pt x="102" y="255"/>
                    <a:pt x="88" y="249"/>
                    <a:pt x="87" y="243"/>
                  </a:cubicBezTo>
                  <a:cubicBezTo>
                    <a:pt x="87" y="233"/>
                    <a:pt x="94" y="221"/>
                    <a:pt x="100" y="211"/>
                  </a:cubicBezTo>
                  <a:cubicBezTo>
                    <a:pt x="102" y="209"/>
                    <a:pt x="109" y="209"/>
                    <a:pt x="114" y="209"/>
                  </a:cubicBezTo>
                  <a:cubicBezTo>
                    <a:pt x="123" y="210"/>
                    <a:pt x="132" y="214"/>
                    <a:pt x="141" y="215"/>
                  </a:cubicBezTo>
                  <a:cubicBezTo>
                    <a:pt x="170" y="218"/>
                    <a:pt x="190" y="198"/>
                    <a:pt x="186" y="169"/>
                  </a:cubicBezTo>
                  <a:cubicBezTo>
                    <a:pt x="182" y="135"/>
                    <a:pt x="171" y="125"/>
                    <a:pt x="145" y="130"/>
                  </a:cubicBezTo>
                  <a:cubicBezTo>
                    <a:pt x="139" y="131"/>
                    <a:pt x="133" y="136"/>
                    <a:pt x="129" y="140"/>
                  </a:cubicBezTo>
                  <a:cubicBezTo>
                    <a:pt x="120" y="151"/>
                    <a:pt x="112" y="163"/>
                    <a:pt x="102" y="172"/>
                  </a:cubicBezTo>
                  <a:cubicBezTo>
                    <a:pt x="85" y="189"/>
                    <a:pt x="67" y="187"/>
                    <a:pt x="55" y="167"/>
                  </a:cubicBezTo>
                  <a:cubicBezTo>
                    <a:pt x="44" y="150"/>
                    <a:pt x="37" y="131"/>
                    <a:pt x="27" y="114"/>
                  </a:cubicBezTo>
                  <a:cubicBezTo>
                    <a:pt x="24" y="107"/>
                    <a:pt x="19" y="101"/>
                    <a:pt x="13" y="96"/>
                  </a:cubicBezTo>
                  <a:cubicBezTo>
                    <a:pt x="0" y="84"/>
                    <a:pt x="0" y="76"/>
                    <a:pt x="15" y="68"/>
                  </a:cubicBezTo>
                  <a:cubicBezTo>
                    <a:pt x="51" y="48"/>
                    <a:pt x="87" y="28"/>
                    <a:pt x="123" y="8"/>
                  </a:cubicBezTo>
                  <a:cubicBezTo>
                    <a:pt x="133" y="2"/>
                    <a:pt x="142" y="0"/>
                    <a:pt x="151" y="10"/>
                  </a:cubicBezTo>
                  <a:cubicBezTo>
                    <a:pt x="160" y="21"/>
                    <a:pt x="165" y="33"/>
                    <a:pt x="154" y="44"/>
                  </a:cubicBezTo>
                  <a:cubicBezTo>
                    <a:pt x="142" y="54"/>
                    <a:pt x="127" y="62"/>
                    <a:pt x="113" y="71"/>
                  </a:cubicBezTo>
                  <a:cubicBezTo>
                    <a:pt x="101" y="78"/>
                    <a:pt x="89" y="86"/>
                    <a:pt x="90" y="102"/>
                  </a:cubicBezTo>
                  <a:cubicBezTo>
                    <a:pt x="90" y="106"/>
                    <a:pt x="91" y="113"/>
                    <a:pt x="93" y="114"/>
                  </a:cubicBezTo>
                  <a:cubicBezTo>
                    <a:pt x="97" y="116"/>
                    <a:pt x="104" y="115"/>
                    <a:pt x="108" y="113"/>
                  </a:cubicBezTo>
                  <a:cubicBezTo>
                    <a:pt x="114" y="110"/>
                    <a:pt x="118" y="105"/>
                    <a:pt x="122" y="99"/>
                  </a:cubicBezTo>
                  <a:cubicBezTo>
                    <a:pt x="132" y="85"/>
                    <a:pt x="146" y="82"/>
                    <a:pt x="163" y="83"/>
                  </a:cubicBezTo>
                  <a:cubicBezTo>
                    <a:pt x="231" y="87"/>
                    <a:pt x="254" y="154"/>
                    <a:pt x="240" y="195"/>
                  </a:cubicBezTo>
                  <a:cubicBezTo>
                    <a:pt x="229" y="230"/>
                    <a:pt x="199" y="248"/>
                    <a:pt x="164" y="258"/>
                  </a:cubicBezTo>
                  <a:cubicBezTo>
                    <a:pt x="154" y="261"/>
                    <a:pt x="143" y="262"/>
                    <a:pt x="132" y="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8DCC0ACD-FADB-49DD-928C-FBF635B380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15251" y="1157288"/>
              <a:ext cx="847725" cy="898525"/>
            </a:xfrm>
            <a:custGeom>
              <a:avLst/>
              <a:gdLst>
                <a:gd name="T0" fmla="*/ 256 w 257"/>
                <a:gd name="T1" fmla="*/ 132 h 273"/>
                <a:gd name="T2" fmla="*/ 229 w 257"/>
                <a:gd name="T3" fmla="*/ 172 h 273"/>
                <a:gd name="T4" fmla="*/ 172 w 257"/>
                <a:gd name="T5" fmla="*/ 182 h 273"/>
                <a:gd name="T6" fmla="*/ 148 w 257"/>
                <a:gd name="T7" fmla="*/ 209 h 273"/>
                <a:gd name="T8" fmla="*/ 144 w 257"/>
                <a:gd name="T9" fmla="*/ 251 h 273"/>
                <a:gd name="T10" fmla="*/ 116 w 257"/>
                <a:gd name="T11" fmla="*/ 270 h 273"/>
                <a:gd name="T12" fmla="*/ 93 w 257"/>
                <a:gd name="T13" fmla="*/ 240 h 273"/>
                <a:gd name="T14" fmla="*/ 108 w 257"/>
                <a:gd name="T15" fmla="*/ 204 h 273"/>
                <a:gd name="T16" fmla="*/ 116 w 257"/>
                <a:gd name="T17" fmla="*/ 158 h 273"/>
                <a:gd name="T18" fmla="*/ 81 w 257"/>
                <a:gd name="T19" fmla="*/ 148 h 273"/>
                <a:gd name="T20" fmla="*/ 63 w 257"/>
                <a:gd name="T21" fmla="*/ 184 h 273"/>
                <a:gd name="T22" fmla="*/ 40 w 257"/>
                <a:gd name="T23" fmla="*/ 198 h 273"/>
                <a:gd name="T24" fmla="*/ 1 w 257"/>
                <a:gd name="T25" fmla="*/ 147 h 273"/>
                <a:gd name="T26" fmla="*/ 19 w 257"/>
                <a:gd name="T27" fmla="*/ 130 h 273"/>
                <a:gd name="T28" fmla="*/ 54 w 257"/>
                <a:gd name="T29" fmla="*/ 115 h 273"/>
                <a:gd name="T30" fmla="*/ 93 w 257"/>
                <a:gd name="T31" fmla="*/ 82 h 273"/>
                <a:gd name="T32" fmla="*/ 133 w 257"/>
                <a:gd name="T33" fmla="*/ 18 h 273"/>
                <a:gd name="T34" fmla="*/ 143 w 257"/>
                <a:gd name="T35" fmla="*/ 0 h 273"/>
                <a:gd name="T36" fmla="*/ 161 w 257"/>
                <a:gd name="T37" fmla="*/ 10 h 273"/>
                <a:gd name="T38" fmla="*/ 215 w 257"/>
                <a:gd name="T39" fmla="*/ 58 h 273"/>
                <a:gd name="T40" fmla="*/ 256 w 257"/>
                <a:gd name="T41" fmla="*/ 132 h 273"/>
                <a:gd name="T42" fmla="*/ 203 w 257"/>
                <a:gd name="T43" fmla="*/ 118 h 273"/>
                <a:gd name="T44" fmla="*/ 173 w 257"/>
                <a:gd name="T45" fmla="*/ 76 h 273"/>
                <a:gd name="T46" fmla="*/ 140 w 257"/>
                <a:gd name="T47" fmla="*/ 109 h 273"/>
                <a:gd name="T48" fmla="*/ 176 w 257"/>
                <a:gd name="T49" fmla="*/ 143 h 273"/>
                <a:gd name="T50" fmla="*/ 203 w 257"/>
                <a:gd name="T51" fmla="*/ 118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7" h="273">
                  <a:moveTo>
                    <a:pt x="256" y="132"/>
                  </a:moveTo>
                  <a:cubicBezTo>
                    <a:pt x="257" y="152"/>
                    <a:pt x="245" y="166"/>
                    <a:pt x="229" y="172"/>
                  </a:cubicBezTo>
                  <a:cubicBezTo>
                    <a:pt x="211" y="178"/>
                    <a:pt x="191" y="182"/>
                    <a:pt x="172" y="182"/>
                  </a:cubicBezTo>
                  <a:cubicBezTo>
                    <a:pt x="152" y="183"/>
                    <a:pt x="149" y="195"/>
                    <a:pt x="148" y="209"/>
                  </a:cubicBezTo>
                  <a:cubicBezTo>
                    <a:pt x="146" y="223"/>
                    <a:pt x="146" y="237"/>
                    <a:pt x="144" y="251"/>
                  </a:cubicBezTo>
                  <a:cubicBezTo>
                    <a:pt x="143" y="269"/>
                    <a:pt x="131" y="273"/>
                    <a:pt x="116" y="270"/>
                  </a:cubicBezTo>
                  <a:cubicBezTo>
                    <a:pt x="100" y="267"/>
                    <a:pt x="90" y="257"/>
                    <a:pt x="93" y="240"/>
                  </a:cubicBezTo>
                  <a:cubicBezTo>
                    <a:pt x="96" y="228"/>
                    <a:pt x="104" y="216"/>
                    <a:pt x="108" y="204"/>
                  </a:cubicBezTo>
                  <a:cubicBezTo>
                    <a:pt x="112" y="189"/>
                    <a:pt x="118" y="173"/>
                    <a:pt x="116" y="158"/>
                  </a:cubicBezTo>
                  <a:cubicBezTo>
                    <a:pt x="113" y="136"/>
                    <a:pt x="97" y="132"/>
                    <a:pt x="81" y="148"/>
                  </a:cubicBezTo>
                  <a:cubicBezTo>
                    <a:pt x="72" y="157"/>
                    <a:pt x="58" y="164"/>
                    <a:pt x="63" y="184"/>
                  </a:cubicBezTo>
                  <a:cubicBezTo>
                    <a:pt x="66" y="198"/>
                    <a:pt x="51" y="199"/>
                    <a:pt x="40" y="198"/>
                  </a:cubicBezTo>
                  <a:cubicBezTo>
                    <a:pt x="26" y="196"/>
                    <a:pt x="2" y="161"/>
                    <a:pt x="1" y="147"/>
                  </a:cubicBezTo>
                  <a:cubicBezTo>
                    <a:pt x="0" y="133"/>
                    <a:pt x="6" y="128"/>
                    <a:pt x="19" y="130"/>
                  </a:cubicBezTo>
                  <a:cubicBezTo>
                    <a:pt x="33" y="132"/>
                    <a:pt x="43" y="125"/>
                    <a:pt x="54" y="115"/>
                  </a:cubicBezTo>
                  <a:cubicBezTo>
                    <a:pt x="66" y="103"/>
                    <a:pt x="80" y="93"/>
                    <a:pt x="93" y="82"/>
                  </a:cubicBezTo>
                  <a:cubicBezTo>
                    <a:pt x="114" y="65"/>
                    <a:pt x="130" y="46"/>
                    <a:pt x="133" y="18"/>
                  </a:cubicBezTo>
                  <a:cubicBezTo>
                    <a:pt x="134" y="12"/>
                    <a:pt x="140" y="6"/>
                    <a:pt x="143" y="0"/>
                  </a:cubicBezTo>
                  <a:cubicBezTo>
                    <a:pt x="149" y="3"/>
                    <a:pt x="156" y="6"/>
                    <a:pt x="161" y="10"/>
                  </a:cubicBezTo>
                  <a:cubicBezTo>
                    <a:pt x="179" y="26"/>
                    <a:pt x="197" y="42"/>
                    <a:pt x="215" y="58"/>
                  </a:cubicBezTo>
                  <a:cubicBezTo>
                    <a:pt x="237" y="78"/>
                    <a:pt x="255" y="100"/>
                    <a:pt x="256" y="132"/>
                  </a:cubicBezTo>
                  <a:close/>
                  <a:moveTo>
                    <a:pt x="203" y="118"/>
                  </a:moveTo>
                  <a:cubicBezTo>
                    <a:pt x="203" y="104"/>
                    <a:pt x="181" y="71"/>
                    <a:pt x="173" y="76"/>
                  </a:cubicBezTo>
                  <a:cubicBezTo>
                    <a:pt x="160" y="84"/>
                    <a:pt x="147" y="96"/>
                    <a:pt x="140" y="109"/>
                  </a:cubicBezTo>
                  <a:cubicBezTo>
                    <a:pt x="135" y="121"/>
                    <a:pt x="160" y="143"/>
                    <a:pt x="176" y="143"/>
                  </a:cubicBezTo>
                  <a:cubicBezTo>
                    <a:pt x="191" y="144"/>
                    <a:pt x="203" y="133"/>
                    <a:pt x="203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C43127C6-6435-484F-BE2C-3BEFA8AF4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3401" y="1854200"/>
              <a:ext cx="850900" cy="774700"/>
            </a:xfrm>
            <a:custGeom>
              <a:avLst/>
              <a:gdLst>
                <a:gd name="T0" fmla="*/ 258 w 258"/>
                <a:gd name="T1" fmla="*/ 160 h 235"/>
                <a:gd name="T2" fmla="*/ 205 w 258"/>
                <a:gd name="T3" fmla="*/ 189 h 235"/>
                <a:gd name="T4" fmla="*/ 201 w 258"/>
                <a:gd name="T5" fmla="*/ 185 h 235"/>
                <a:gd name="T6" fmla="*/ 213 w 258"/>
                <a:gd name="T7" fmla="*/ 135 h 235"/>
                <a:gd name="T8" fmla="*/ 194 w 258"/>
                <a:gd name="T9" fmla="*/ 62 h 235"/>
                <a:gd name="T10" fmla="*/ 162 w 258"/>
                <a:gd name="T11" fmla="*/ 68 h 235"/>
                <a:gd name="T12" fmla="*/ 160 w 258"/>
                <a:gd name="T13" fmla="*/ 129 h 235"/>
                <a:gd name="T14" fmla="*/ 166 w 258"/>
                <a:gd name="T15" fmla="*/ 170 h 235"/>
                <a:gd name="T16" fmla="*/ 89 w 258"/>
                <a:gd name="T17" fmla="*/ 228 h 235"/>
                <a:gd name="T18" fmla="*/ 11 w 258"/>
                <a:gd name="T19" fmla="*/ 131 h 235"/>
                <a:gd name="T20" fmla="*/ 2 w 258"/>
                <a:gd name="T21" fmla="*/ 100 h 235"/>
                <a:gd name="T22" fmla="*/ 4 w 258"/>
                <a:gd name="T23" fmla="*/ 78 h 235"/>
                <a:gd name="T24" fmla="*/ 60 w 258"/>
                <a:gd name="T25" fmla="*/ 49 h 235"/>
                <a:gd name="T26" fmla="*/ 83 w 258"/>
                <a:gd name="T27" fmla="*/ 48 h 235"/>
                <a:gd name="T28" fmla="*/ 65 w 258"/>
                <a:gd name="T29" fmla="*/ 75 h 235"/>
                <a:gd name="T30" fmla="*/ 49 w 258"/>
                <a:gd name="T31" fmla="*/ 107 h 235"/>
                <a:gd name="T32" fmla="*/ 70 w 258"/>
                <a:gd name="T33" fmla="*/ 177 h 235"/>
                <a:gd name="T34" fmla="*/ 94 w 258"/>
                <a:gd name="T35" fmla="*/ 186 h 235"/>
                <a:gd name="T36" fmla="*/ 107 w 258"/>
                <a:gd name="T37" fmla="*/ 164 h 235"/>
                <a:gd name="T38" fmla="*/ 105 w 258"/>
                <a:gd name="T39" fmla="*/ 117 h 235"/>
                <a:gd name="T40" fmla="*/ 126 w 258"/>
                <a:gd name="T41" fmla="*/ 38 h 235"/>
                <a:gd name="T42" fmla="*/ 239 w 258"/>
                <a:gd name="T43" fmla="*/ 70 h 235"/>
                <a:gd name="T44" fmla="*/ 247 w 258"/>
                <a:gd name="T45" fmla="*/ 113 h 235"/>
                <a:gd name="T46" fmla="*/ 258 w 258"/>
                <a:gd name="T47" fmla="*/ 16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8" h="235">
                  <a:moveTo>
                    <a:pt x="258" y="160"/>
                  </a:moveTo>
                  <a:cubicBezTo>
                    <a:pt x="242" y="169"/>
                    <a:pt x="223" y="179"/>
                    <a:pt x="205" y="189"/>
                  </a:cubicBezTo>
                  <a:cubicBezTo>
                    <a:pt x="203" y="188"/>
                    <a:pt x="202" y="187"/>
                    <a:pt x="201" y="185"/>
                  </a:cubicBezTo>
                  <a:cubicBezTo>
                    <a:pt x="205" y="169"/>
                    <a:pt x="209" y="152"/>
                    <a:pt x="213" y="135"/>
                  </a:cubicBezTo>
                  <a:cubicBezTo>
                    <a:pt x="220" y="107"/>
                    <a:pt x="209" y="84"/>
                    <a:pt x="194" y="62"/>
                  </a:cubicBezTo>
                  <a:cubicBezTo>
                    <a:pt x="182" y="45"/>
                    <a:pt x="166" y="48"/>
                    <a:pt x="162" y="68"/>
                  </a:cubicBezTo>
                  <a:cubicBezTo>
                    <a:pt x="158" y="88"/>
                    <a:pt x="160" y="109"/>
                    <a:pt x="160" y="129"/>
                  </a:cubicBezTo>
                  <a:cubicBezTo>
                    <a:pt x="161" y="143"/>
                    <a:pt x="164" y="157"/>
                    <a:pt x="166" y="170"/>
                  </a:cubicBezTo>
                  <a:cubicBezTo>
                    <a:pt x="171" y="220"/>
                    <a:pt x="122" y="235"/>
                    <a:pt x="89" y="228"/>
                  </a:cubicBezTo>
                  <a:cubicBezTo>
                    <a:pt x="33" y="217"/>
                    <a:pt x="21" y="194"/>
                    <a:pt x="11" y="131"/>
                  </a:cubicBezTo>
                  <a:cubicBezTo>
                    <a:pt x="10" y="120"/>
                    <a:pt x="3" y="110"/>
                    <a:pt x="2" y="100"/>
                  </a:cubicBezTo>
                  <a:cubicBezTo>
                    <a:pt x="0" y="93"/>
                    <a:pt x="0" y="81"/>
                    <a:pt x="4" y="78"/>
                  </a:cubicBezTo>
                  <a:cubicBezTo>
                    <a:pt x="22" y="67"/>
                    <a:pt x="41" y="58"/>
                    <a:pt x="60" y="49"/>
                  </a:cubicBezTo>
                  <a:cubicBezTo>
                    <a:pt x="64" y="47"/>
                    <a:pt x="70" y="48"/>
                    <a:pt x="83" y="48"/>
                  </a:cubicBezTo>
                  <a:cubicBezTo>
                    <a:pt x="75" y="60"/>
                    <a:pt x="72" y="70"/>
                    <a:pt x="65" y="75"/>
                  </a:cubicBezTo>
                  <a:cubicBezTo>
                    <a:pt x="53" y="84"/>
                    <a:pt x="49" y="93"/>
                    <a:pt x="49" y="107"/>
                  </a:cubicBezTo>
                  <a:cubicBezTo>
                    <a:pt x="50" y="132"/>
                    <a:pt x="47" y="159"/>
                    <a:pt x="70" y="177"/>
                  </a:cubicBezTo>
                  <a:cubicBezTo>
                    <a:pt x="77" y="182"/>
                    <a:pt x="88" y="188"/>
                    <a:pt x="94" y="186"/>
                  </a:cubicBezTo>
                  <a:cubicBezTo>
                    <a:pt x="100" y="184"/>
                    <a:pt x="107" y="172"/>
                    <a:pt x="107" y="164"/>
                  </a:cubicBezTo>
                  <a:cubicBezTo>
                    <a:pt x="108" y="149"/>
                    <a:pt x="107" y="133"/>
                    <a:pt x="105" y="117"/>
                  </a:cubicBezTo>
                  <a:cubicBezTo>
                    <a:pt x="101" y="88"/>
                    <a:pt x="102" y="61"/>
                    <a:pt x="126" y="38"/>
                  </a:cubicBezTo>
                  <a:cubicBezTo>
                    <a:pt x="165" y="0"/>
                    <a:pt x="224" y="16"/>
                    <a:pt x="239" y="70"/>
                  </a:cubicBezTo>
                  <a:cubicBezTo>
                    <a:pt x="243" y="84"/>
                    <a:pt x="244" y="99"/>
                    <a:pt x="247" y="113"/>
                  </a:cubicBezTo>
                  <a:cubicBezTo>
                    <a:pt x="250" y="127"/>
                    <a:pt x="253" y="141"/>
                    <a:pt x="258" y="1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F9A06F3D-1A9C-4A3C-AEE9-28C34C859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5376" y="995363"/>
              <a:ext cx="942975" cy="915988"/>
            </a:xfrm>
            <a:custGeom>
              <a:avLst/>
              <a:gdLst>
                <a:gd name="T0" fmla="*/ 0 w 286"/>
                <a:gd name="T1" fmla="*/ 136 h 278"/>
                <a:gd name="T2" fmla="*/ 24 w 286"/>
                <a:gd name="T3" fmla="*/ 110 h 278"/>
                <a:gd name="T4" fmla="*/ 53 w 286"/>
                <a:gd name="T5" fmla="*/ 92 h 278"/>
                <a:gd name="T6" fmla="*/ 77 w 286"/>
                <a:gd name="T7" fmla="*/ 92 h 278"/>
                <a:gd name="T8" fmla="*/ 86 w 286"/>
                <a:gd name="T9" fmla="*/ 96 h 278"/>
                <a:gd name="T10" fmla="*/ 157 w 286"/>
                <a:gd name="T11" fmla="*/ 111 h 278"/>
                <a:gd name="T12" fmla="*/ 172 w 286"/>
                <a:gd name="T13" fmla="*/ 109 h 278"/>
                <a:gd name="T14" fmla="*/ 171 w 286"/>
                <a:gd name="T15" fmla="*/ 95 h 278"/>
                <a:gd name="T16" fmla="*/ 111 w 286"/>
                <a:gd name="T17" fmla="*/ 51 h 278"/>
                <a:gd name="T18" fmla="*/ 100 w 286"/>
                <a:gd name="T19" fmla="*/ 46 h 278"/>
                <a:gd name="T20" fmla="*/ 103 w 286"/>
                <a:gd name="T21" fmla="*/ 30 h 278"/>
                <a:gd name="T22" fmla="*/ 142 w 286"/>
                <a:gd name="T23" fmla="*/ 0 h 278"/>
                <a:gd name="T24" fmla="*/ 268 w 286"/>
                <a:gd name="T25" fmla="*/ 145 h 278"/>
                <a:gd name="T26" fmla="*/ 280 w 286"/>
                <a:gd name="T27" fmla="*/ 155 h 278"/>
                <a:gd name="T28" fmla="*/ 286 w 286"/>
                <a:gd name="T29" fmla="*/ 166 h 278"/>
                <a:gd name="T30" fmla="*/ 242 w 286"/>
                <a:gd name="T31" fmla="*/ 168 h 278"/>
                <a:gd name="T32" fmla="*/ 123 w 286"/>
                <a:gd name="T33" fmla="*/ 132 h 278"/>
                <a:gd name="T34" fmla="*/ 102 w 286"/>
                <a:gd name="T35" fmla="*/ 133 h 278"/>
                <a:gd name="T36" fmla="*/ 111 w 286"/>
                <a:gd name="T37" fmla="*/ 155 h 278"/>
                <a:gd name="T38" fmla="*/ 157 w 286"/>
                <a:gd name="T39" fmla="*/ 197 h 278"/>
                <a:gd name="T40" fmla="*/ 168 w 286"/>
                <a:gd name="T41" fmla="*/ 206 h 278"/>
                <a:gd name="T42" fmla="*/ 204 w 286"/>
                <a:gd name="T43" fmla="*/ 222 h 278"/>
                <a:gd name="T44" fmla="*/ 218 w 286"/>
                <a:gd name="T45" fmla="*/ 227 h 278"/>
                <a:gd name="T46" fmla="*/ 171 w 286"/>
                <a:gd name="T47" fmla="*/ 276 h 278"/>
                <a:gd name="T48" fmla="*/ 156 w 286"/>
                <a:gd name="T49" fmla="*/ 272 h 278"/>
                <a:gd name="T50" fmla="*/ 89 w 286"/>
                <a:gd name="T51" fmla="*/ 198 h 278"/>
                <a:gd name="T52" fmla="*/ 48 w 286"/>
                <a:gd name="T53" fmla="*/ 163 h 278"/>
                <a:gd name="T54" fmla="*/ 0 w 286"/>
                <a:gd name="T55" fmla="*/ 13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6" h="278">
                  <a:moveTo>
                    <a:pt x="0" y="136"/>
                  </a:moveTo>
                  <a:cubicBezTo>
                    <a:pt x="8" y="127"/>
                    <a:pt x="15" y="117"/>
                    <a:pt x="24" y="110"/>
                  </a:cubicBezTo>
                  <a:cubicBezTo>
                    <a:pt x="32" y="102"/>
                    <a:pt x="44" y="98"/>
                    <a:pt x="53" y="92"/>
                  </a:cubicBezTo>
                  <a:cubicBezTo>
                    <a:pt x="62" y="85"/>
                    <a:pt x="69" y="80"/>
                    <a:pt x="77" y="92"/>
                  </a:cubicBezTo>
                  <a:cubicBezTo>
                    <a:pt x="79" y="95"/>
                    <a:pt x="83" y="96"/>
                    <a:pt x="86" y="96"/>
                  </a:cubicBezTo>
                  <a:cubicBezTo>
                    <a:pt x="110" y="101"/>
                    <a:pt x="133" y="107"/>
                    <a:pt x="157" y="111"/>
                  </a:cubicBezTo>
                  <a:cubicBezTo>
                    <a:pt x="162" y="112"/>
                    <a:pt x="170" y="112"/>
                    <a:pt x="172" y="109"/>
                  </a:cubicBezTo>
                  <a:cubicBezTo>
                    <a:pt x="174" y="106"/>
                    <a:pt x="174" y="98"/>
                    <a:pt x="171" y="95"/>
                  </a:cubicBezTo>
                  <a:cubicBezTo>
                    <a:pt x="154" y="76"/>
                    <a:pt x="141" y="52"/>
                    <a:pt x="111" y="51"/>
                  </a:cubicBezTo>
                  <a:cubicBezTo>
                    <a:pt x="107" y="51"/>
                    <a:pt x="100" y="48"/>
                    <a:pt x="100" y="46"/>
                  </a:cubicBezTo>
                  <a:cubicBezTo>
                    <a:pt x="99" y="40"/>
                    <a:pt x="100" y="32"/>
                    <a:pt x="103" y="30"/>
                  </a:cubicBezTo>
                  <a:cubicBezTo>
                    <a:pt x="116" y="18"/>
                    <a:pt x="131" y="8"/>
                    <a:pt x="142" y="0"/>
                  </a:cubicBezTo>
                  <a:cubicBezTo>
                    <a:pt x="175" y="59"/>
                    <a:pt x="223" y="101"/>
                    <a:pt x="268" y="145"/>
                  </a:cubicBezTo>
                  <a:cubicBezTo>
                    <a:pt x="272" y="148"/>
                    <a:pt x="276" y="151"/>
                    <a:pt x="280" y="155"/>
                  </a:cubicBezTo>
                  <a:cubicBezTo>
                    <a:pt x="282" y="156"/>
                    <a:pt x="282" y="158"/>
                    <a:pt x="286" y="166"/>
                  </a:cubicBezTo>
                  <a:cubicBezTo>
                    <a:pt x="269" y="167"/>
                    <a:pt x="255" y="171"/>
                    <a:pt x="242" y="168"/>
                  </a:cubicBezTo>
                  <a:cubicBezTo>
                    <a:pt x="202" y="157"/>
                    <a:pt x="163" y="144"/>
                    <a:pt x="123" y="132"/>
                  </a:cubicBezTo>
                  <a:cubicBezTo>
                    <a:pt x="117" y="131"/>
                    <a:pt x="109" y="133"/>
                    <a:pt x="102" y="133"/>
                  </a:cubicBezTo>
                  <a:cubicBezTo>
                    <a:pt x="105" y="140"/>
                    <a:pt x="106" y="150"/>
                    <a:pt x="111" y="155"/>
                  </a:cubicBezTo>
                  <a:cubicBezTo>
                    <a:pt x="126" y="170"/>
                    <a:pt x="142" y="183"/>
                    <a:pt x="157" y="197"/>
                  </a:cubicBezTo>
                  <a:cubicBezTo>
                    <a:pt x="161" y="200"/>
                    <a:pt x="164" y="203"/>
                    <a:pt x="168" y="206"/>
                  </a:cubicBezTo>
                  <a:cubicBezTo>
                    <a:pt x="178" y="215"/>
                    <a:pt x="187" y="227"/>
                    <a:pt x="204" y="222"/>
                  </a:cubicBezTo>
                  <a:cubicBezTo>
                    <a:pt x="207" y="221"/>
                    <a:pt x="212" y="225"/>
                    <a:pt x="218" y="227"/>
                  </a:cubicBezTo>
                  <a:cubicBezTo>
                    <a:pt x="209" y="251"/>
                    <a:pt x="191" y="265"/>
                    <a:pt x="171" y="276"/>
                  </a:cubicBezTo>
                  <a:cubicBezTo>
                    <a:pt x="168" y="278"/>
                    <a:pt x="157" y="275"/>
                    <a:pt x="156" y="272"/>
                  </a:cubicBezTo>
                  <a:cubicBezTo>
                    <a:pt x="146" y="236"/>
                    <a:pt x="112" y="222"/>
                    <a:pt x="89" y="198"/>
                  </a:cubicBezTo>
                  <a:cubicBezTo>
                    <a:pt x="77" y="185"/>
                    <a:pt x="63" y="173"/>
                    <a:pt x="48" y="163"/>
                  </a:cubicBezTo>
                  <a:cubicBezTo>
                    <a:pt x="35" y="153"/>
                    <a:pt x="20" y="147"/>
                    <a:pt x="0" y="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A07AE255-0B40-4DA2-94BE-DCFF3310D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4163" y="303213"/>
              <a:ext cx="682625" cy="811213"/>
            </a:xfrm>
            <a:custGeom>
              <a:avLst/>
              <a:gdLst>
                <a:gd name="T0" fmla="*/ 158 w 207"/>
                <a:gd name="T1" fmla="*/ 113 h 246"/>
                <a:gd name="T2" fmla="*/ 145 w 207"/>
                <a:gd name="T3" fmla="*/ 30 h 246"/>
                <a:gd name="T4" fmla="*/ 151 w 207"/>
                <a:gd name="T5" fmla="*/ 8 h 246"/>
                <a:gd name="T6" fmla="*/ 207 w 207"/>
                <a:gd name="T7" fmla="*/ 12 h 246"/>
                <a:gd name="T8" fmla="*/ 194 w 207"/>
                <a:gd name="T9" fmla="*/ 111 h 246"/>
                <a:gd name="T10" fmla="*/ 204 w 207"/>
                <a:gd name="T11" fmla="*/ 180 h 246"/>
                <a:gd name="T12" fmla="*/ 195 w 207"/>
                <a:gd name="T13" fmla="*/ 201 h 246"/>
                <a:gd name="T14" fmla="*/ 168 w 207"/>
                <a:gd name="T15" fmla="*/ 199 h 246"/>
                <a:gd name="T16" fmla="*/ 124 w 207"/>
                <a:gd name="T17" fmla="*/ 146 h 246"/>
                <a:gd name="T18" fmla="*/ 81 w 207"/>
                <a:gd name="T19" fmla="*/ 93 h 246"/>
                <a:gd name="T20" fmla="*/ 97 w 207"/>
                <a:gd name="T21" fmla="*/ 223 h 246"/>
                <a:gd name="T22" fmla="*/ 38 w 207"/>
                <a:gd name="T23" fmla="*/ 242 h 246"/>
                <a:gd name="T24" fmla="*/ 15 w 207"/>
                <a:gd name="T25" fmla="*/ 73 h 246"/>
                <a:gd name="T26" fmla="*/ 10 w 207"/>
                <a:gd name="T27" fmla="*/ 56 h 246"/>
                <a:gd name="T28" fmla="*/ 25 w 207"/>
                <a:gd name="T29" fmla="*/ 26 h 246"/>
                <a:gd name="T30" fmla="*/ 107 w 207"/>
                <a:gd name="T31" fmla="*/ 60 h 246"/>
                <a:gd name="T32" fmla="*/ 147 w 207"/>
                <a:gd name="T33" fmla="*/ 107 h 246"/>
                <a:gd name="T34" fmla="*/ 158 w 207"/>
                <a:gd name="T35" fmla="*/ 11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7" h="246">
                  <a:moveTo>
                    <a:pt x="158" y="113"/>
                  </a:moveTo>
                  <a:cubicBezTo>
                    <a:pt x="153" y="83"/>
                    <a:pt x="167" y="55"/>
                    <a:pt x="145" y="30"/>
                  </a:cubicBezTo>
                  <a:cubicBezTo>
                    <a:pt x="142" y="27"/>
                    <a:pt x="147" y="13"/>
                    <a:pt x="151" y="8"/>
                  </a:cubicBezTo>
                  <a:cubicBezTo>
                    <a:pt x="160" y="0"/>
                    <a:pt x="193" y="3"/>
                    <a:pt x="207" y="12"/>
                  </a:cubicBezTo>
                  <a:cubicBezTo>
                    <a:pt x="173" y="42"/>
                    <a:pt x="188" y="77"/>
                    <a:pt x="194" y="111"/>
                  </a:cubicBezTo>
                  <a:cubicBezTo>
                    <a:pt x="198" y="134"/>
                    <a:pt x="202" y="157"/>
                    <a:pt x="204" y="180"/>
                  </a:cubicBezTo>
                  <a:cubicBezTo>
                    <a:pt x="205" y="187"/>
                    <a:pt x="200" y="199"/>
                    <a:pt x="195" y="201"/>
                  </a:cubicBezTo>
                  <a:cubicBezTo>
                    <a:pt x="187" y="204"/>
                    <a:pt x="174" y="204"/>
                    <a:pt x="168" y="199"/>
                  </a:cubicBezTo>
                  <a:cubicBezTo>
                    <a:pt x="152" y="182"/>
                    <a:pt x="138" y="163"/>
                    <a:pt x="124" y="146"/>
                  </a:cubicBezTo>
                  <a:cubicBezTo>
                    <a:pt x="110" y="129"/>
                    <a:pt x="96" y="112"/>
                    <a:pt x="81" y="93"/>
                  </a:cubicBezTo>
                  <a:cubicBezTo>
                    <a:pt x="60" y="126"/>
                    <a:pt x="70" y="192"/>
                    <a:pt x="97" y="223"/>
                  </a:cubicBezTo>
                  <a:cubicBezTo>
                    <a:pt x="82" y="246"/>
                    <a:pt x="55" y="233"/>
                    <a:pt x="38" y="242"/>
                  </a:cubicBezTo>
                  <a:cubicBezTo>
                    <a:pt x="30" y="185"/>
                    <a:pt x="23" y="129"/>
                    <a:pt x="15" y="73"/>
                  </a:cubicBezTo>
                  <a:cubicBezTo>
                    <a:pt x="14" y="68"/>
                    <a:pt x="13" y="61"/>
                    <a:pt x="10" y="56"/>
                  </a:cubicBezTo>
                  <a:cubicBezTo>
                    <a:pt x="0" y="39"/>
                    <a:pt x="5" y="29"/>
                    <a:pt x="25" y="26"/>
                  </a:cubicBezTo>
                  <a:cubicBezTo>
                    <a:pt x="59" y="22"/>
                    <a:pt x="88" y="28"/>
                    <a:pt x="107" y="60"/>
                  </a:cubicBezTo>
                  <a:cubicBezTo>
                    <a:pt x="117" y="78"/>
                    <a:pt x="133" y="92"/>
                    <a:pt x="147" y="107"/>
                  </a:cubicBezTo>
                  <a:cubicBezTo>
                    <a:pt x="148" y="109"/>
                    <a:pt x="152" y="110"/>
                    <a:pt x="15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612C6B45-A875-488B-804B-5C7025C60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4863" y="712788"/>
              <a:ext cx="841375" cy="855663"/>
            </a:xfrm>
            <a:custGeom>
              <a:avLst/>
              <a:gdLst>
                <a:gd name="T0" fmla="*/ 146 w 255"/>
                <a:gd name="T1" fmla="*/ 61 h 260"/>
                <a:gd name="T2" fmla="*/ 114 w 255"/>
                <a:gd name="T3" fmla="*/ 97 h 260"/>
                <a:gd name="T4" fmla="*/ 205 w 255"/>
                <a:gd name="T5" fmla="*/ 135 h 260"/>
                <a:gd name="T6" fmla="*/ 177 w 255"/>
                <a:gd name="T7" fmla="*/ 184 h 260"/>
                <a:gd name="T8" fmla="*/ 151 w 255"/>
                <a:gd name="T9" fmla="*/ 176 h 260"/>
                <a:gd name="T10" fmla="*/ 114 w 255"/>
                <a:gd name="T11" fmla="*/ 142 h 260"/>
                <a:gd name="T12" fmla="*/ 83 w 255"/>
                <a:gd name="T13" fmla="*/ 148 h 260"/>
                <a:gd name="T14" fmla="*/ 92 w 255"/>
                <a:gd name="T15" fmla="*/ 210 h 260"/>
                <a:gd name="T16" fmla="*/ 158 w 255"/>
                <a:gd name="T17" fmla="*/ 225 h 260"/>
                <a:gd name="T18" fmla="*/ 173 w 255"/>
                <a:gd name="T19" fmla="*/ 230 h 260"/>
                <a:gd name="T20" fmla="*/ 166 w 255"/>
                <a:gd name="T21" fmla="*/ 245 h 260"/>
                <a:gd name="T22" fmla="*/ 109 w 255"/>
                <a:gd name="T23" fmla="*/ 249 h 260"/>
                <a:gd name="T24" fmla="*/ 59 w 255"/>
                <a:gd name="T25" fmla="*/ 216 h 260"/>
                <a:gd name="T26" fmla="*/ 15 w 255"/>
                <a:gd name="T27" fmla="*/ 186 h 260"/>
                <a:gd name="T28" fmla="*/ 12 w 255"/>
                <a:gd name="T29" fmla="*/ 160 h 260"/>
                <a:gd name="T30" fmla="*/ 106 w 255"/>
                <a:gd name="T31" fmla="*/ 25 h 260"/>
                <a:gd name="T32" fmla="*/ 142 w 255"/>
                <a:gd name="T33" fmla="*/ 15 h 260"/>
                <a:gd name="T34" fmla="*/ 175 w 255"/>
                <a:gd name="T35" fmla="*/ 32 h 260"/>
                <a:gd name="T36" fmla="*/ 201 w 255"/>
                <a:gd name="T37" fmla="*/ 47 h 260"/>
                <a:gd name="T38" fmla="*/ 246 w 255"/>
                <a:gd name="T39" fmla="*/ 79 h 260"/>
                <a:gd name="T40" fmla="*/ 254 w 255"/>
                <a:gd name="T41" fmla="*/ 105 h 260"/>
                <a:gd name="T42" fmla="*/ 239 w 255"/>
                <a:gd name="T43" fmla="*/ 120 h 260"/>
                <a:gd name="T44" fmla="*/ 227 w 255"/>
                <a:gd name="T45" fmla="*/ 116 h 260"/>
                <a:gd name="T46" fmla="*/ 146 w 255"/>
                <a:gd name="T47" fmla="*/ 61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5" h="260">
                  <a:moveTo>
                    <a:pt x="146" y="61"/>
                  </a:moveTo>
                  <a:cubicBezTo>
                    <a:pt x="135" y="73"/>
                    <a:pt x="126" y="84"/>
                    <a:pt x="114" y="97"/>
                  </a:cubicBezTo>
                  <a:cubicBezTo>
                    <a:pt x="141" y="120"/>
                    <a:pt x="163" y="147"/>
                    <a:pt x="205" y="135"/>
                  </a:cubicBezTo>
                  <a:cubicBezTo>
                    <a:pt x="204" y="158"/>
                    <a:pt x="193" y="174"/>
                    <a:pt x="177" y="184"/>
                  </a:cubicBezTo>
                  <a:cubicBezTo>
                    <a:pt x="172" y="188"/>
                    <a:pt x="158" y="182"/>
                    <a:pt x="151" y="176"/>
                  </a:cubicBezTo>
                  <a:cubicBezTo>
                    <a:pt x="138" y="166"/>
                    <a:pt x="127" y="152"/>
                    <a:pt x="114" y="142"/>
                  </a:cubicBezTo>
                  <a:cubicBezTo>
                    <a:pt x="103" y="134"/>
                    <a:pt x="93" y="136"/>
                    <a:pt x="83" y="148"/>
                  </a:cubicBezTo>
                  <a:cubicBezTo>
                    <a:pt x="58" y="180"/>
                    <a:pt x="59" y="188"/>
                    <a:pt x="92" y="210"/>
                  </a:cubicBezTo>
                  <a:cubicBezTo>
                    <a:pt x="113" y="224"/>
                    <a:pt x="133" y="231"/>
                    <a:pt x="158" y="225"/>
                  </a:cubicBezTo>
                  <a:cubicBezTo>
                    <a:pt x="162" y="224"/>
                    <a:pt x="168" y="229"/>
                    <a:pt x="173" y="230"/>
                  </a:cubicBezTo>
                  <a:cubicBezTo>
                    <a:pt x="171" y="235"/>
                    <a:pt x="169" y="242"/>
                    <a:pt x="166" y="245"/>
                  </a:cubicBezTo>
                  <a:cubicBezTo>
                    <a:pt x="148" y="258"/>
                    <a:pt x="128" y="260"/>
                    <a:pt x="109" y="249"/>
                  </a:cubicBezTo>
                  <a:cubicBezTo>
                    <a:pt x="92" y="240"/>
                    <a:pt x="76" y="228"/>
                    <a:pt x="59" y="216"/>
                  </a:cubicBezTo>
                  <a:cubicBezTo>
                    <a:pt x="45" y="206"/>
                    <a:pt x="30" y="196"/>
                    <a:pt x="15" y="186"/>
                  </a:cubicBezTo>
                  <a:cubicBezTo>
                    <a:pt x="2" y="178"/>
                    <a:pt x="0" y="169"/>
                    <a:pt x="12" y="160"/>
                  </a:cubicBezTo>
                  <a:cubicBezTo>
                    <a:pt x="59" y="126"/>
                    <a:pt x="83" y="76"/>
                    <a:pt x="106" y="25"/>
                  </a:cubicBezTo>
                  <a:cubicBezTo>
                    <a:pt x="116" y="3"/>
                    <a:pt x="122" y="0"/>
                    <a:pt x="142" y="15"/>
                  </a:cubicBezTo>
                  <a:cubicBezTo>
                    <a:pt x="152" y="22"/>
                    <a:pt x="164" y="26"/>
                    <a:pt x="175" y="32"/>
                  </a:cubicBezTo>
                  <a:cubicBezTo>
                    <a:pt x="184" y="37"/>
                    <a:pt x="192" y="42"/>
                    <a:pt x="201" y="47"/>
                  </a:cubicBezTo>
                  <a:cubicBezTo>
                    <a:pt x="216" y="57"/>
                    <a:pt x="232" y="67"/>
                    <a:pt x="246" y="79"/>
                  </a:cubicBezTo>
                  <a:cubicBezTo>
                    <a:pt x="252" y="85"/>
                    <a:pt x="255" y="97"/>
                    <a:pt x="254" y="105"/>
                  </a:cubicBezTo>
                  <a:cubicBezTo>
                    <a:pt x="254" y="111"/>
                    <a:pt x="246" y="117"/>
                    <a:pt x="239" y="120"/>
                  </a:cubicBezTo>
                  <a:cubicBezTo>
                    <a:pt x="237" y="122"/>
                    <a:pt x="228" y="119"/>
                    <a:pt x="227" y="116"/>
                  </a:cubicBezTo>
                  <a:cubicBezTo>
                    <a:pt x="209" y="84"/>
                    <a:pt x="177" y="75"/>
                    <a:pt x="146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B402E5BB-40A6-4D0A-AF7A-7B4763C39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6088" y="3244850"/>
              <a:ext cx="801688" cy="622300"/>
            </a:xfrm>
            <a:custGeom>
              <a:avLst/>
              <a:gdLst>
                <a:gd name="T0" fmla="*/ 15 w 243"/>
                <a:gd name="T1" fmla="*/ 189 h 189"/>
                <a:gd name="T2" fmla="*/ 21 w 243"/>
                <a:gd name="T3" fmla="*/ 148 h 189"/>
                <a:gd name="T4" fmla="*/ 35 w 243"/>
                <a:gd name="T5" fmla="*/ 139 h 189"/>
                <a:gd name="T6" fmla="*/ 173 w 243"/>
                <a:gd name="T7" fmla="*/ 137 h 189"/>
                <a:gd name="T8" fmla="*/ 210 w 243"/>
                <a:gd name="T9" fmla="*/ 101 h 189"/>
                <a:gd name="T10" fmla="*/ 205 w 243"/>
                <a:gd name="T11" fmla="*/ 68 h 189"/>
                <a:gd name="T12" fmla="*/ 178 w 243"/>
                <a:gd name="T13" fmla="*/ 46 h 189"/>
                <a:gd name="T14" fmla="*/ 49 w 243"/>
                <a:gd name="T15" fmla="*/ 55 h 189"/>
                <a:gd name="T16" fmla="*/ 35 w 243"/>
                <a:gd name="T17" fmla="*/ 64 h 189"/>
                <a:gd name="T18" fmla="*/ 8 w 243"/>
                <a:gd name="T19" fmla="*/ 68 h 189"/>
                <a:gd name="T20" fmla="*/ 2 w 243"/>
                <a:gd name="T21" fmla="*/ 48 h 189"/>
                <a:gd name="T22" fmla="*/ 19 w 243"/>
                <a:gd name="T23" fmla="*/ 0 h 189"/>
                <a:gd name="T24" fmla="*/ 133 w 243"/>
                <a:gd name="T25" fmla="*/ 16 h 189"/>
                <a:gd name="T26" fmla="*/ 204 w 243"/>
                <a:gd name="T27" fmla="*/ 19 h 189"/>
                <a:gd name="T28" fmla="*/ 242 w 243"/>
                <a:gd name="T29" fmla="*/ 69 h 189"/>
                <a:gd name="T30" fmla="*/ 241 w 243"/>
                <a:gd name="T31" fmla="*/ 132 h 189"/>
                <a:gd name="T32" fmla="*/ 207 w 243"/>
                <a:gd name="T33" fmla="*/ 169 h 189"/>
                <a:gd name="T34" fmla="*/ 136 w 243"/>
                <a:gd name="T35" fmla="*/ 179 h 189"/>
                <a:gd name="T36" fmla="*/ 15 w 243"/>
                <a:gd name="T3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3" h="189">
                  <a:moveTo>
                    <a:pt x="15" y="189"/>
                  </a:moveTo>
                  <a:cubicBezTo>
                    <a:pt x="16" y="177"/>
                    <a:pt x="17" y="162"/>
                    <a:pt x="21" y="148"/>
                  </a:cubicBezTo>
                  <a:cubicBezTo>
                    <a:pt x="22" y="144"/>
                    <a:pt x="30" y="139"/>
                    <a:pt x="35" y="139"/>
                  </a:cubicBezTo>
                  <a:cubicBezTo>
                    <a:pt x="81" y="138"/>
                    <a:pt x="127" y="137"/>
                    <a:pt x="173" y="137"/>
                  </a:cubicBezTo>
                  <a:cubicBezTo>
                    <a:pt x="199" y="138"/>
                    <a:pt x="211" y="128"/>
                    <a:pt x="210" y="101"/>
                  </a:cubicBezTo>
                  <a:cubicBezTo>
                    <a:pt x="210" y="90"/>
                    <a:pt x="208" y="79"/>
                    <a:pt x="205" y="68"/>
                  </a:cubicBezTo>
                  <a:cubicBezTo>
                    <a:pt x="202" y="55"/>
                    <a:pt x="193" y="45"/>
                    <a:pt x="178" y="46"/>
                  </a:cubicBezTo>
                  <a:cubicBezTo>
                    <a:pt x="135" y="49"/>
                    <a:pt x="92" y="51"/>
                    <a:pt x="49" y="55"/>
                  </a:cubicBezTo>
                  <a:cubicBezTo>
                    <a:pt x="44" y="55"/>
                    <a:pt x="40" y="63"/>
                    <a:pt x="35" y="64"/>
                  </a:cubicBezTo>
                  <a:cubicBezTo>
                    <a:pt x="26" y="67"/>
                    <a:pt x="17" y="70"/>
                    <a:pt x="8" y="68"/>
                  </a:cubicBezTo>
                  <a:cubicBezTo>
                    <a:pt x="5" y="67"/>
                    <a:pt x="0" y="54"/>
                    <a:pt x="2" y="48"/>
                  </a:cubicBezTo>
                  <a:cubicBezTo>
                    <a:pt x="6" y="32"/>
                    <a:pt x="12" y="18"/>
                    <a:pt x="19" y="0"/>
                  </a:cubicBezTo>
                  <a:cubicBezTo>
                    <a:pt x="57" y="38"/>
                    <a:pt x="96" y="16"/>
                    <a:pt x="133" y="16"/>
                  </a:cubicBezTo>
                  <a:cubicBezTo>
                    <a:pt x="156" y="16"/>
                    <a:pt x="181" y="14"/>
                    <a:pt x="204" y="19"/>
                  </a:cubicBezTo>
                  <a:cubicBezTo>
                    <a:pt x="227" y="24"/>
                    <a:pt x="241" y="43"/>
                    <a:pt x="242" y="69"/>
                  </a:cubicBezTo>
                  <a:cubicBezTo>
                    <a:pt x="242" y="90"/>
                    <a:pt x="243" y="112"/>
                    <a:pt x="241" y="132"/>
                  </a:cubicBezTo>
                  <a:cubicBezTo>
                    <a:pt x="239" y="152"/>
                    <a:pt x="228" y="166"/>
                    <a:pt x="207" y="169"/>
                  </a:cubicBezTo>
                  <a:cubicBezTo>
                    <a:pt x="183" y="172"/>
                    <a:pt x="160" y="177"/>
                    <a:pt x="136" y="179"/>
                  </a:cubicBezTo>
                  <a:cubicBezTo>
                    <a:pt x="98" y="183"/>
                    <a:pt x="59" y="185"/>
                    <a:pt x="15" y="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F897F40F-FDDA-48C9-91D9-26A52A6859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7688" y="3989388"/>
              <a:ext cx="933450" cy="631825"/>
            </a:xfrm>
            <a:custGeom>
              <a:avLst/>
              <a:gdLst>
                <a:gd name="T0" fmla="*/ 283 w 283"/>
                <a:gd name="T1" fmla="*/ 118 h 192"/>
                <a:gd name="T2" fmla="*/ 266 w 283"/>
                <a:gd name="T3" fmla="*/ 122 h 192"/>
                <a:gd name="T4" fmla="*/ 151 w 283"/>
                <a:gd name="T5" fmla="*/ 146 h 192"/>
                <a:gd name="T6" fmla="*/ 103 w 283"/>
                <a:gd name="T7" fmla="*/ 165 h 192"/>
                <a:gd name="T8" fmla="*/ 84 w 283"/>
                <a:gd name="T9" fmla="*/ 178 h 192"/>
                <a:gd name="T10" fmla="*/ 61 w 283"/>
                <a:gd name="T11" fmla="*/ 176 h 192"/>
                <a:gd name="T12" fmla="*/ 7 w 283"/>
                <a:gd name="T13" fmla="*/ 54 h 192"/>
                <a:gd name="T14" fmla="*/ 16 w 283"/>
                <a:gd name="T15" fmla="*/ 24 h 192"/>
                <a:gd name="T16" fmla="*/ 43 w 283"/>
                <a:gd name="T17" fmla="*/ 17 h 192"/>
                <a:gd name="T18" fmla="*/ 48 w 283"/>
                <a:gd name="T19" fmla="*/ 36 h 192"/>
                <a:gd name="T20" fmla="*/ 66 w 283"/>
                <a:gd name="T21" fmla="*/ 117 h 192"/>
                <a:gd name="T22" fmla="*/ 105 w 283"/>
                <a:gd name="T23" fmla="*/ 116 h 192"/>
                <a:gd name="T24" fmla="*/ 122 w 283"/>
                <a:gd name="T25" fmla="*/ 92 h 192"/>
                <a:gd name="T26" fmla="*/ 90 w 283"/>
                <a:gd name="T27" fmla="*/ 35 h 192"/>
                <a:gd name="T28" fmla="*/ 98 w 283"/>
                <a:gd name="T29" fmla="*/ 8 h 192"/>
                <a:gd name="T30" fmla="*/ 137 w 283"/>
                <a:gd name="T31" fmla="*/ 0 h 192"/>
                <a:gd name="T32" fmla="*/ 157 w 283"/>
                <a:gd name="T33" fmla="*/ 77 h 192"/>
                <a:gd name="T34" fmla="*/ 177 w 283"/>
                <a:gd name="T35" fmla="*/ 89 h 192"/>
                <a:gd name="T36" fmla="*/ 230 w 283"/>
                <a:gd name="T37" fmla="*/ 73 h 192"/>
                <a:gd name="T38" fmla="*/ 237 w 283"/>
                <a:gd name="T39" fmla="*/ 66 h 192"/>
                <a:gd name="T40" fmla="*/ 248 w 283"/>
                <a:gd name="T41" fmla="*/ 51 h 192"/>
                <a:gd name="T42" fmla="*/ 259 w 283"/>
                <a:gd name="T43" fmla="*/ 68 h 192"/>
                <a:gd name="T44" fmla="*/ 283 w 283"/>
                <a:gd name="T45" fmla="*/ 11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3" h="192">
                  <a:moveTo>
                    <a:pt x="283" y="118"/>
                  </a:moveTo>
                  <a:cubicBezTo>
                    <a:pt x="273" y="120"/>
                    <a:pt x="269" y="122"/>
                    <a:pt x="266" y="122"/>
                  </a:cubicBezTo>
                  <a:cubicBezTo>
                    <a:pt x="223" y="112"/>
                    <a:pt x="188" y="134"/>
                    <a:pt x="151" y="146"/>
                  </a:cubicBezTo>
                  <a:cubicBezTo>
                    <a:pt x="135" y="152"/>
                    <a:pt x="118" y="158"/>
                    <a:pt x="103" y="165"/>
                  </a:cubicBezTo>
                  <a:cubicBezTo>
                    <a:pt x="96" y="167"/>
                    <a:pt x="89" y="172"/>
                    <a:pt x="84" y="178"/>
                  </a:cubicBezTo>
                  <a:cubicBezTo>
                    <a:pt x="74" y="192"/>
                    <a:pt x="68" y="187"/>
                    <a:pt x="61" y="176"/>
                  </a:cubicBezTo>
                  <a:cubicBezTo>
                    <a:pt x="37" y="138"/>
                    <a:pt x="26" y="94"/>
                    <a:pt x="7" y="54"/>
                  </a:cubicBezTo>
                  <a:cubicBezTo>
                    <a:pt x="0" y="40"/>
                    <a:pt x="8" y="31"/>
                    <a:pt x="16" y="24"/>
                  </a:cubicBezTo>
                  <a:cubicBezTo>
                    <a:pt x="22" y="19"/>
                    <a:pt x="34" y="17"/>
                    <a:pt x="43" y="17"/>
                  </a:cubicBezTo>
                  <a:cubicBezTo>
                    <a:pt x="45" y="17"/>
                    <a:pt x="51" y="32"/>
                    <a:pt x="48" y="36"/>
                  </a:cubicBezTo>
                  <a:cubicBezTo>
                    <a:pt x="31" y="68"/>
                    <a:pt x="55" y="92"/>
                    <a:pt x="66" y="117"/>
                  </a:cubicBezTo>
                  <a:cubicBezTo>
                    <a:pt x="73" y="135"/>
                    <a:pt x="93" y="120"/>
                    <a:pt x="105" y="116"/>
                  </a:cubicBezTo>
                  <a:cubicBezTo>
                    <a:pt x="113" y="114"/>
                    <a:pt x="123" y="100"/>
                    <a:pt x="122" y="92"/>
                  </a:cubicBezTo>
                  <a:cubicBezTo>
                    <a:pt x="120" y="70"/>
                    <a:pt x="112" y="48"/>
                    <a:pt x="90" y="35"/>
                  </a:cubicBezTo>
                  <a:cubicBezTo>
                    <a:pt x="78" y="28"/>
                    <a:pt x="82" y="13"/>
                    <a:pt x="98" y="8"/>
                  </a:cubicBezTo>
                  <a:cubicBezTo>
                    <a:pt x="112" y="3"/>
                    <a:pt x="126" y="2"/>
                    <a:pt x="137" y="0"/>
                  </a:cubicBezTo>
                  <a:cubicBezTo>
                    <a:pt x="143" y="27"/>
                    <a:pt x="149" y="52"/>
                    <a:pt x="157" y="77"/>
                  </a:cubicBezTo>
                  <a:cubicBezTo>
                    <a:pt x="159" y="83"/>
                    <a:pt x="171" y="90"/>
                    <a:pt x="177" y="89"/>
                  </a:cubicBezTo>
                  <a:cubicBezTo>
                    <a:pt x="195" y="86"/>
                    <a:pt x="212" y="79"/>
                    <a:pt x="230" y="73"/>
                  </a:cubicBezTo>
                  <a:cubicBezTo>
                    <a:pt x="232" y="72"/>
                    <a:pt x="235" y="69"/>
                    <a:pt x="237" y="66"/>
                  </a:cubicBezTo>
                  <a:cubicBezTo>
                    <a:pt x="240" y="61"/>
                    <a:pt x="244" y="56"/>
                    <a:pt x="248" y="51"/>
                  </a:cubicBezTo>
                  <a:cubicBezTo>
                    <a:pt x="252" y="57"/>
                    <a:pt x="256" y="62"/>
                    <a:pt x="259" y="68"/>
                  </a:cubicBezTo>
                  <a:cubicBezTo>
                    <a:pt x="267" y="84"/>
                    <a:pt x="274" y="100"/>
                    <a:pt x="283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3D5E2186-8AD4-4C6B-9A53-ADCCBFF34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513" y="495300"/>
              <a:ext cx="703263" cy="785813"/>
            </a:xfrm>
            <a:custGeom>
              <a:avLst/>
              <a:gdLst>
                <a:gd name="T0" fmla="*/ 72 w 213"/>
                <a:gd name="T1" fmla="*/ 45 h 239"/>
                <a:gd name="T2" fmla="*/ 78 w 213"/>
                <a:gd name="T3" fmla="*/ 121 h 239"/>
                <a:gd name="T4" fmla="*/ 118 w 213"/>
                <a:gd name="T5" fmla="*/ 200 h 239"/>
                <a:gd name="T6" fmla="*/ 187 w 213"/>
                <a:gd name="T7" fmla="*/ 188 h 239"/>
                <a:gd name="T8" fmla="*/ 186 w 213"/>
                <a:gd name="T9" fmla="*/ 173 h 239"/>
                <a:gd name="T10" fmla="*/ 132 w 213"/>
                <a:gd name="T11" fmla="*/ 42 h 239"/>
                <a:gd name="T12" fmla="*/ 120 w 213"/>
                <a:gd name="T13" fmla="*/ 14 h 239"/>
                <a:gd name="T14" fmla="*/ 158 w 213"/>
                <a:gd name="T15" fmla="*/ 1 h 239"/>
                <a:gd name="T16" fmla="*/ 159 w 213"/>
                <a:gd name="T17" fmla="*/ 1 h 239"/>
                <a:gd name="T18" fmla="*/ 198 w 213"/>
                <a:gd name="T19" fmla="*/ 111 h 239"/>
                <a:gd name="T20" fmla="*/ 213 w 213"/>
                <a:gd name="T21" fmla="*/ 186 h 239"/>
                <a:gd name="T22" fmla="*/ 199 w 213"/>
                <a:gd name="T23" fmla="*/ 211 h 239"/>
                <a:gd name="T24" fmla="*/ 114 w 213"/>
                <a:gd name="T25" fmla="*/ 237 h 239"/>
                <a:gd name="T26" fmla="*/ 68 w 213"/>
                <a:gd name="T27" fmla="*/ 211 h 239"/>
                <a:gd name="T28" fmla="*/ 44 w 213"/>
                <a:gd name="T29" fmla="*/ 159 h 239"/>
                <a:gd name="T30" fmla="*/ 3 w 213"/>
                <a:gd name="T31" fmla="*/ 82 h 239"/>
                <a:gd name="T32" fmla="*/ 3 w 213"/>
                <a:gd name="T33" fmla="*/ 63 h 239"/>
                <a:gd name="T34" fmla="*/ 54 w 213"/>
                <a:gd name="T35" fmla="*/ 41 h 239"/>
                <a:gd name="T36" fmla="*/ 72 w 213"/>
                <a:gd name="T37" fmla="*/ 4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3" h="239">
                  <a:moveTo>
                    <a:pt x="72" y="45"/>
                  </a:moveTo>
                  <a:cubicBezTo>
                    <a:pt x="58" y="74"/>
                    <a:pt x="65" y="99"/>
                    <a:pt x="78" y="121"/>
                  </a:cubicBezTo>
                  <a:cubicBezTo>
                    <a:pt x="93" y="147"/>
                    <a:pt x="95" y="179"/>
                    <a:pt x="118" y="200"/>
                  </a:cubicBezTo>
                  <a:cubicBezTo>
                    <a:pt x="132" y="212"/>
                    <a:pt x="181" y="205"/>
                    <a:pt x="187" y="188"/>
                  </a:cubicBezTo>
                  <a:cubicBezTo>
                    <a:pt x="189" y="184"/>
                    <a:pt x="188" y="178"/>
                    <a:pt x="186" y="173"/>
                  </a:cubicBezTo>
                  <a:cubicBezTo>
                    <a:pt x="168" y="129"/>
                    <a:pt x="150" y="86"/>
                    <a:pt x="132" y="42"/>
                  </a:cubicBezTo>
                  <a:cubicBezTo>
                    <a:pt x="128" y="33"/>
                    <a:pt x="124" y="23"/>
                    <a:pt x="120" y="14"/>
                  </a:cubicBezTo>
                  <a:cubicBezTo>
                    <a:pt x="133" y="9"/>
                    <a:pt x="145" y="5"/>
                    <a:pt x="158" y="1"/>
                  </a:cubicBezTo>
                  <a:cubicBezTo>
                    <a:pt x="160" y="0"/>
                    <a:pt x="162" y="1"/>
                    <a:pt x="159" y="1"/>
                  </a:cubicBezTo>
                  <a:cubicBezTo>
                    <a:pt x="173" y="39"/>
                    <a:pt x="187" y="75"/>
                    <a:pt x="198" y="111"/>
                  </a:cubicBezTo>
                  <a:cubicBezTo>
                    <a:pt x="206" y="136"/>
                    <a:pt x="210" y="161"/>
                    <a:pt x="213" y="186"/>
                  </a:cubicBezTo>
                  <a:cubicBezTo>
                    <a:pt x="213" y="194"/>
                    <a:pt x="206" y="208"/>
                    <a:pt x="199" y="211"/>
                  </a:cubicBezTo>
                  <a:cubicBezTo>
                    <a:pt x="171" y="222"/>
                    <a:pt x="143" y="234"/>
                    <a:pt x="114" y="237"/>
                  </a:cubicBezTo>
                  <a:cubicBezTo>
                    <a:pt x="99" y="239"/>
                    <a:pt x="79" y="224"/>
                    <a:pt x="68" y="211"/>
                  </a:cubicBezTo>
                  <a:cubicBezTo>
                    <a:pt x="56" y="197"/>
                    <a:pt x="52" y="177"/>
                    <a:pt x="44" y="159"/>
                  </a:cubicBezTo>
                  <a:cubicBezTo>
                    <a:pt x="32" y="133"/>
                    <a:pt x="27" y="102"/>
                    <a:pt x="3" y="82"/>
                  </a:cubicBezTo>
                  <a:cubicBezTo>
                    <a:pt x="0" y="79"/>
                    <a:pt x="0" y="65"/>
                    <a:pt x="3" y="63"/>
                  </a:cubicBezTo>
                  <a:cubicBezTo>
                    <a:pt x="19" y="55"/>
                    <a:pt x="36" y="47"/>
                    <a:pt x="54" y="41"/>
                  </a:cubicBezTo>
                  <a:cubicBezTo>
                    <a:pt x="58" y="39"/>
                    <a:pt x="64" y="43"/>
                    <a:pt x="72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7FCE935C-AB16-41C7-9BE7-5E180A9A6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6" y="4038600"/>
              <a:ext cx="850900" cy="658813"/>
            </a:xfrm>
            <a:custGeom>
              <a:avLst/>
              <a:gdLst>
                <a:gd name="T0" fmla="*/ 2 w 258"/>
                <a:gd name="T1" fmla="*/ 87 h 200"/>
                <a:gd name="T2" fmla="*/ 18 w 258"/>
                <a:gd name="T3" fmla="*/ 9 h 200"/>
                <a:gd name="T4" fmla="*/ 31 w 258"/>
                <a:gd name="T5" fmla="*/ 0 h 200"/>
                <a:gd name="T6" fmla="*/ 43 w 258"/>
                <a:gd name="T7" fmla="*/ 11 h 200"/>
                <a:gd name="T8" fmla="*/ 108 w 258"/>
                <a:gd name="T9" fmla="*/ 47 h 200"/>
                <a:gd name="T10" fmla="*/ 226 w 258"/>
                <a:gd name="T11" fmla="*/ 19 h 200"/>
                <a:gd name="T12" fmla="*/ 237 w 258"/>
                <a:gd name="T13" fmla="*/ 8 h 200"/>
                <a:gd name="T14" fmla="*/ 250 w 258"/>
                <a:gd name="T15" fmla="*/ 1 h 200"/>
                <a:gd name="T16" fmla="*/ 257 w 258"/>
                <a:gd name="T17" fmla="*/ 17 h 200"/>
                <a:gd name="T18" fmla="*/ 239 w 258"/>
                <a:gd name="T19" fmla="*/ 68 h 200"/>
                <a:gd name="T20" fmla="*/ 217 w 258"/>
                <a:gd name="T21" fmla="*/ 75 h 200"/>
                <a:gd name="T22" fmla="*/ 165 w 258"/>
                <a:gd name="T23" fmla="*/ 76 h 200"/>
                <a:gd name="T24" fmla="*/ 141 w 258"/>
                <a:gd name="T25" fmla="*/ 87 h 200"/>
                <a:gd name="T26" fmla="*/ 153 w 258"/>
                <a:gd name="T27" fmla="*/ 110 h 200"/>
                <a:gd name="T28" fmla="*/ 206 w 258"/>
                <a:gd name="T29" fmla="*/ 141 h 200"/>
                <a:gd name="T30" fmla="*/ 213 w 258"/>
                <a:gd name="T31" fmla="*/ 149 h 200"/>
                <a:gd name="T32" fmla="*/ 211 w 258"/>
                <a:gd name="T33" fmla="*/ 182 h 200"/>
                <a:gd name="T34" fmla="*/ 191 w 258"/>
                <a:gd name="T35" fmla="*/ 199 h 200"/>
                <a:gd name="T36" fmla="*/ 175 w 258"/>
                <a:gd name="T37" fmla="*/ 186 h 200"/>
                <a:gd name="T38" fmla="*/ 80 w 258"/>
                <a:gd name="T39" fmla="*/ 93 h 200"/>
                <a:gd name="T40" fmla="*/ 19 w 258"/>
                <a:gd name="T41" fmla="*/ 86 h 200"/>
                <a:gd name="T42" fmla="*/ 2 w 258"/>
                <a:gd name="T43" fmla="*/ 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8" h="200">
                  <a:moveTo>
                    <a:pt x="2" y="87"/>
                  </a:moveTo>
                  <a:cubicBezTo>
                    <a:pt x="0" y="59"/>
                    <a:pt x="5" y="33"/>
                    <a:pt x="18" y="9"/>
                  </a:cubicBezTo>
                  <a:cubicBezTo>
                    <a:pt x="20" y="5"/>
                    <a:pt x="27" y="0"/>
                    <a:pt x="31" y="0"/>
                  </a:cubicBezTo>
                  <a:cubicBezTo>
                    <a:pt x="35" y="1"/>
                    <a:pt x="41" y="6"/>
                    <a:pt x="43" y="11"/>
                  </a:cubicBezTo>
                  <a:cubicBezTo>
                    <a:pt x="54" y="38"/>
                    <a:pt x="77" y="53"/>
                    <a:pt x="108" y="47"/>
                  </a:cubicBezTo>
                  <a:cubicBezTo>
                    <a:pt x="148" y="40"/>
                    <a:pt x="187" y="29"/>
                    <a:pt x="226" y="19"/>
                  </a:cubicBezTo>
                  <a:cubicBezTo>
                    <a:pt x="230" y="18"/>
                    <a:pt x="233" y="11"/>
                    <a:pt x="237" y="8"/>
                  </a:cubicBezTo>
                  <a:cubicBezTo>
                    <a:pt x="241" y="5"/>
                    <a:pt x="246" y="3"/>
                    <a:pt x="250" y="1"/>
                  </a:cubicBezTo>
                  <a:cubicBezTo>
                    <a:pt x="253" y="6"/>
                    <a:pt x="258" y="12"/>
                    <a:pt x="257" y="17"/>
                  </a:cubicBezTo>
                  <a:cubicBezTo>
                    <a:pt x="252" y="34"/>
                    <a:pt x="247" y="52"/>
                    <a:pt x="239" y="68"/>
                  </a:cubicBezTo>
                  <a:cubicBezTo>
                    <a:pt x="236" y="73"/>
                    <a:pt x="225" y="75"/>
                    <a:pt x="217" y="75"/>
                  </a:cubicBezTo>
                  <a:cubicBezTo>
                    <a:pt x="200" y="76"/>
                    <a:pt x="183" y="75"/>
                    <a:pt x="165" y="76"/>
                  </a:cubicBezTo>
                  <a:cubicBezTo>
                    <a:pt x="157" y="77"/>
                    <a:pt x="149" y="84"/>
                    <a:pt x="141" y="87"/>
                  </a:cubicBezTo>
                  <a:cubicBezTo>
                    <a:pt x="145" y="95"/>
                    <a:pt x="147" y="104"/>
                    <a:pt x="153" y="110"/>
                  </a:cubicBezTo>
                  <a:cubicBezTo>
                    <a:pt x="168" y="123"/>
                    <a:pt x="181" y="142"/>
                    <a:pt x="206" y="141"/>
                  </a:cubicBezTo>
                  <a:cubicBezTo>
                    <a:pt x="208" y="141"/>
                    <a:pt x="213" y="146"/>
                    <a:pt x="213" y="149"/>
                  </a:cubicBezTo>
                  <a:cubicBezTo>
                    <a:pt x="213" y="160"/>
                    <a:pt x="215" y="172"/>
                    <a:pt x="211" y="182"/>
                  </a:cubicBezTo>
                  <a:cubicBezTo>
                    <a:pt x="209" y="189"/>
                    <a:pt x="199" y="196"/>
                    <a:pt x="191" y="199"/>
                  </a:cubicBezTo>
                  <a:cubicBezTo>
                    <a:pt x="187" y="200"/>
                    <a:pt x="180" y="191"/>
                    <a:pt x="175" y="186"/>
                  </a:cubicBezTo>
                  <a:cubicBezTo>
                    <a:pt x="143" y="155"/>
                    <a:pt x="113" y="123"/>
                    <a:pt x="80" y="93"/>
                  </a:cubicBezTo>
                  <a:cubicBezTo>
                    <a:pt x="63" y="78"/>
                    <a:pt x="40" y="79"/>
                    <a:pt x="19" y="86"/>
                  </a:cubicBezTo>
                  <a:cubicBezTo>
                    <a:pt x="14" y="88"/>
                    <a:pt x="9" y="87"/>
                    <a:pt x="2" y="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41F6BE6-EDBF-40E6-BCE1-26F5FA258B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576" y="3221038"/>
              <a:ext cx="801688" cy="646113"/>
            </a:xfrm>
            <a:custGeom>
              <a:avLst/>
              <a:gdLst>
                <a:gd name="T0" fmla="*/ 13 w 243"/>
                <a:gd name="T1" fmla="*/ 145 h 196"/>
                <a:gd name="T2" fmla="*/ 19 w 243"/>
                <a:gd name="T3" fmla="*/ 57 h 196"/>
                <a:gd name="T4" fmla="*/ 43 w 243"/>
                <a:gd name="T5" fmla="*/ 55 h 196"/>
                <a:gd name="T6" fmla="*/ 69 w 243"/>
                <a:gd name="T7" fmla="*/ 69 h 196"/>
                <a:gd name="T8" fmla="*/ 144 w 243"/>
                <a:gd name="T9" fmla="*/ 77 h 196"/>
                <a:gd name="T10" fmla="*/ 193 w 243"/>
                <a:gd name="T11" fmla="*/ 80 h 196"/>
                <a:gd name="T12" fmla="*/ 211 w 243"/>
                <a:gd name="T13" fmla="*/ 71 h 196"/>
                <a:gd name="T14" fmla="*/ 209 w 243"/>
                <a:gd name="T15" fmla="*/ 47 h 196"/>
                <a:gd name="T16" fmla="*/ 197 w 243"/>
                <a:gd name="T17" fmla="*/ 14 h 196"/>
                <a:gd name="T18" fmla="*/ 238 w 243"/>
                <a:gd name="T19" fmla="*/ 1 h 196"/>
                <a:gd name="T20" fmla="*/ 243 w 243"/>
                <a:gd name="T21" fmla="*/ 2 h 196"/>
                <a:gd name="T22" fmla="*/ 243 w 243"/>
                <a:gd name="T23" fmla="*/ 104 h 196"/>
                <a:gd name="T24" fmla="*/ 241 w 243"/>
                <a:gd name="T25" fmla="*/ 156 h 196"/>
                <a:gd name="T26" fmla="*/ 193 w 243"/>
                <a:gd name="T27" fmla="*/ 185 h 196"/>
                <a:gd name="T28" fmla="*/ 206 w 243"/>
                <a:gd name="T29" fmla="*/ 151 h 196"/>
                <a:gd name="T30" fmla="*/ 195 w 243"/>
                <a:gd name="T31" fmla="*/ 128 h 196"/>
                <a:gd name="T32" fmla="*/ 92 w 243"/>
                <a:gd name="T33" fmla="*/ 120 h 196"/>
                <a:gd name="T34" fmla="*/ 38 w 243"/>
                <a:gd name="T35" fmla="*/ 133 h 196"/>
                <a:gd name="T36" fmla="*/ 13 w 243"/>
                <a:gd name="T37" fmla="*/ 145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3" h="196">
                  <a:moveTo>
                    <a:pt x="13" y="145"/>
                  </a:moveTo>
                  <a:cubicBezTo>
                    <a:pt x="0" y="113"/>
                    <a:pt x="4" y="84"/>
                    <a:pt x="19" y="57"/>
                  </a:cubicBezTo>
                  <a:cubicBezTo>
                    <a:pt x="27" y="42"/>
                    <a:pt x="36" y="41"/>
                    <a:pt x="43" y="55"/>
                  </a:cubicBezTo>
                  <a:cubicBezTo>
                    <a:pt x="49" y="66"/>
                    <a:pt x="57" y="68"/>
                    <a:pt x="69" y="69"/>
                  </a:cubicBezTo>
                  <a:cubicBezTo>
                    <a:pt x="94" y="70"/>
                    <a:pt x="119" y="74"/>
                    <a:pt x="144" y="77"/>
                  </a:cubicBezTo>
                  <a:cubicBezTo>
                    <a:pt x="160" y="78"/>
                    <a:pt x="177" y="80"/>
                    <a:pt x="193" y="80"/>
                  </a:cubicBezTo>
                  <a:cubicBezTo>
                    <a:pt x="199" y="79"/>
                    <a:pt x="209" y="76"/>
                    <a:pt x="211" y="71"/>
                  </a:cubicBezTo>
                  <a:cubicBezTo>
                    <a:pt x="213" y="64"/>
                    <a:pt x="212" y="54"/>
                    <a:pt x="209" y="47"/>
                  </a:cubicBezTo>
                  <a:cubicBezTo>
                    <a:pt x="204" y="36"/>
                    <a:pt x="185" y="26"/>
                    <a:pt x="197" y="14"/>
                  </a:cubicBezTo>
                  <a:cubicBezTo>
                    <a:pt x="206" y="5"/>
                    <a:pt x="224" y="5"/>
                    <a:pt x="238" y="1"/>
                  </a:cubicBezTo>
                  <a:cubicBezTo>
                    <a:pt x="239" y="0"/>
                    <a:pt x="241" y="1"/>
                    <a:pt x="243" y="2"/>
                  </a:cubicBezTo>
                  <a:cubicBezTo>
                    <a:pt x="243" y="36"/>
                    <a:pt x="243" y="70"/>
                    <a:pt x="243" y="104"/>
                  </a:cubicBezTo>
                  <a:cubicBezTo>
                    <a:pt x="243" y="122"/>
                    <a:pt x="241" y="139"/>
                    <a:pt x="241" y="156"/>
                  </a:cubicBezTo>
                  <a:cubicBezTo>
                    <a:pt x="240" y="187"/>
                    <a:pt x="226" y="196"/>
                    <a:pt x="193" y="185"/>
                  </a:cubicBezTo>
                  <a:cubicBezTo>
                    <a:pt x="197" y="173"/>
                    <a:pt x="202" y="162"/>
                    <a:pt x="206" y="151"/>
                  </a:cubicBezTo>
                  <a:cubicBezTo>
                    <a:pt x="211" y="139"/>
                    <a:pt x="210" y="129"/>
                    <a:pt x="195" y="128"/>
                  </a:cubicBezTo>
                  <a:cubicBezTo>
                    <a:pt x="161" y="125"/>
                    <a:pt x="126" y="122"/>
                    <a:pt x="92" y="120"/>
                  </a:cubicBezTo>
                  <a:cubicBezTo>
                    <a:pt x="73" y="119"/>
                    <a:pt x="54" y="118"/>
                    <a:pt x="38" y="133"/>
                  </a:cubicBezTo>
                  <a:cubicBezTo>
                    <a:pt x="32" y="139"/>
                    <a:pt x="23" y="141"/>
                    <a:pt x="13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5A313365-21C4-465E-A09B-3FA4AF390C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338" y="1865313"/>
              <a:ext cx="804863" cy="681038"/>
            </a:xfrm>
            <a:custGeom>
              <a:avLst/>
              <a:gdLst>
                <a:gd name="T0" fmla="*/ 244 w 244"/>
                <a:gd name="T1" fmla="*/ 34 h 207"/>
                <a:gd name="T2" fmla="*/ 227 w 244"/>
                <a:gd name="T3" fmla="*/ 69 h 207"/>
                <a:gd name="T4" fmla="*/ 195 w 244"/>
                <a:gd name="T5" fmla="*/ 64 h 207"/>
                <a:gd name="T6" fmla="*/ 141 w 244"/>
                <a:gd name="T7" fmla="*/ 73 h 207"/>
                <a:gd name="T8" fmla="*/ 141 w 244"/>
                <a:gd name="T9" fmla="*/ 127 h 207"/>
                <a:gd name="T10" fmla="*/ 173 w 244"/>
                <a:gd name="T11" fmla="*/ 142 h 207"/>
                <a:gd name="T12" fmla="*/ 182 w 244"/>
                <a:gd name="T13" fmla="*/ 157 h 207"/>
                <a:gd name="T14" fmla="*/ 152 w 244"/>
                <a:gd name="T15" fmla="*/ 199 h 207"/>
                <a:gd name="T16" fmla="*/ 125 w 244"/>
                <a:gd name="T17" fmla="*/ 194 h 207"/>
                <a:gd name="T18" fmla="*/ 6 w 244"/>
                <a:gd name="T19" fmla="*/ 34 h 207"/>
                <a:gd name="T20" fmla="*/ 2 w 244"/>
                <a:gd name="T21" fmla="*/ 13 h 207"/>
                <a:gd name="T22" fmla="*/ 25 w 244"/>
                <a:gd name="T23" fmla="*/ 2 h 207"/>
                <a:gd name="T24" fmla="*/ 193 w 244"/>
                <a:gd name="T25" fmla="*/ 31 h 207"/>
                <a:gd name="T26" fmla="*/ 244 w 244"/>
                <a:gd name="T27" fmla="*/ 34 h 207"/>
                <a:gd name="T28" fmla="*/ 94 w 244"/>
                <a:gd name="T29" fmla="*/ 90 h 207"/>
                <a:gd name="T30" fmla="*/ 116 w 244"/>
                <a:gd name="T31" fmla="*/ 49 h 207"/>
                <a:gd name="T32" fmla="*/ 48 w 244"/>
                <a:gd name="T33" fmla="*/ 35 h 207"/>
                <a:gd name="T34" fmla="*/ 94 w 244"/>
                <a:gd name="T35" fmla="*/ 9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4" h="207">
                  <a:moveTo>
                    <a:pt x="244" y="34"/>
                  </a:moveTo>
                  <a:cubicBezTo>
                    <a:pt x="238" y="48"/>
                    <a:pt x="236" y="63"/>
                    <a:pt x="227" y="69"/>
                  </a:cubicBezTo>
                  <a:cubicBezTo>
                    <a:pt x="221" y="74"/>
                    <a:pt x="204" y="69"/>
                    <a:pt x="195" y="64"/>
                  </a:cubicBezTo>
                  <a:cubicBezTo>
                    <a:pt x="174" y="53"/>
                    <a:pt x="157" y="54"/>
                    <a:pt x="141" y="73"/>
                  </a:cubicBezTo>
                  <a:cubicBezTo>
                    <a:pt x="123" y="93"/>
                    <a:pt x="123" y="106"/>
                    <a:pt x="141" y="127"/>
                  </a:cubicBezTo>
                  <a:cubicBezTo>
                    <a:pt x="149" y="137"/>
                    <a:pt x="155" y="151"/>
                    <a:pt x="173" y="142"/>
                  </a:cubicBezTo>
                  <a:cubicBezTo>
                    <a:pt x="173" y="142"/>
                    <a:pt x="184" y="155"/>
                    <a:pt x="182" y="157"/>
                  </a:cubicBezTo>
                  <a:cubicBezTo>
                    <a:pt x="173" y="172"/>
                    <a:pt x="163" y="187"/>
                    <a:pt x="152" y="199"/>
                  </a:cubicBezTo>
                  <a:cubicBezTo>
                    <a:pt x="143" y="207"/>
                    <a:pt x="133" y="205"/>
                    <a:pt x="125" y="194"/>
                  </a:cubicBezTo>
                  <a:cubicBezTo>
                    <a:pt x="86" y="140"/>
                    <a:pt x="45" y="88"/>
                    <a:pt x="6" y="34"/>
                  </a:cubicBezTo>
                  <a:cubicBezTo>
                    <a:pt x="2" y="29"/>
                    <a:pt x="0" y="19"/>
                    <a:pt x="2" y="13"/>
                  </a:cubicBezTo>
                  <a:cubicBezTo>
                    <a:pt x="4" y="1"/>
                    <a:pt x="14" y="0"/>
                    <a:pt x="25" y="2"/>
                  </a:cubicBezTo>
                  <a:cubicBezTo>
                    <a:pt x="81" y="12"/>
                    <a:pt x="137" y="22"/>
                    <a:pt x="193" y="31"/>
                  </a:cubicBezTo>
                  <a:cubicBezTo>
                    <a:pt x="208" y="33"/>
                    <a:pt x="223" y="33"/>
                    <a:pt x="244" y="34"/>
                  </a:cubicBezTo>
                  <a:close/>
                  <a:moveTo>
                    <a:pt x="94" y="90"/>
                  </a:moveTo>
                  <a:cubicBezTo>
                    <a:pt x="102" y="75"/>
                    <a:pt x="109" y="62"/>
                    <a:pt x="116" y="49"/>
                  </a:cubicBezTo>
                  <a:cubicBezTo>
                    <a:pt x="94" y="44"/>
                    <a:pt x="74" y="40"/>
                    <a:pt x="48" y="35"/>
                  </a:cubicBezTo>
                  <a:cubicBezTo>
                    <a:pt x="65" y="55"/>
                    <a:pt x="79" y="71"/>
                    <a:pt x="94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3DF6F90C-942C-444A-A71F-CD9305530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2313" y="2641600"/>
              <a:ext cx="909638" cy="493713"/>
            </a:xfrm>
            <a:custGeom>
              <a:avLst/>
              <a:gdLst>
                <a:gd name="T0" fmla="*/ 49 w 276"/>
                <a:gd name="T1" fmla="*/ 58 h 150"/>
                <a:gd name="T2" fmla="*/ 202 w 276"/>
                <a:gd name="T3" fmla="*/ 35 h 150"/>
                <a:gd name="T4" fmla="*/ 227 w 276"/>
                <a:gd name="T5" fmla="*/ 12 h 150"/>
                <a:gd name="T6" fmla="*/ 235 w 276"/>
                <a:gd name="T7" fmla="*/ 1 h 150"/>
                <a:gd name="T8" fmla="*/ 253 w 276"/>
                <a:gd name="T9" fmla="*/ 11 h 150"/>
                <a:gd name="T10" fmla="*/ 273 w 276"/>
                <a:gd name="T11" fmla="*/ 83 h 150"/>
                <a:gd name="T12" fmla="*/ 238 w 276"/>
                <a:gd name="T13" fmla="*/ 102 h 150"/>
                <a:gd name="T14" fmla="*/ 136 w 276"/>
                <a:gd name="T15" fmla="*/ 99 h 150"/>
                <a:gd name="T16" fmla="*/ 74 w 276"/>
                <a:gd name="T17" fmla="*/ 111 h 150"/>
                <a:gd name="T18" fmla="*/ 57 w 276"/>
                <a:gd name="T19" fmla="*/ 127 h 150"/>
                <a:gd name="T20" fmla="*/ 36 w 276"/>
                <a:gd name="T21" fmla="*/ 150 h 150"/>
                <a:gd name="T22" fmla="*/ 16 w 276"/>
                <a:gd name="T23" fmla="*/ 129 h 150"/>
                <a:gd name="T24" fmla="*/ 9 w 276"/>
                <a:gd name="T25" fmla="*/ 44 h 150"/>
                <a:gd name="T26" fmla="*/ 26 w 276"/>
                <a:gd name="T27" fmla="*/ 25 h 150"/>
                <a:gd name="T28" fmla="*/ 43 w 276"/>
                <a:gd name="T29" fmla="*/ 44 h 150"/>
                <a:gd name="T30" fmla="*/ 49 w 276"/>
                <a:gd name="T31" fmla="*/ 5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6" h="150">
                  <a:moveTo>
                    <a:pt x="49" y="58"/>
                  </a:moveTo>
                  <a:cubicBezTo>
                    <a:pt x="101" y="50"/>
                    <a:pt x="152" y="44"/>
                    <a:pt x="202" y="35"/>
                  </a:cubicBezTo>
                  <a:cubicBezTo>
                    <a:pt x="211" y="33"/>
                    <a:pt x="219" y="20"/>
                    <a:pt x="227" y="12"/>
                  </a:cubicBezTo>
                  <a:cubicBezTo>
                    <a:pt x="230" y="9"/>
                    <a:pt x="234" y="0"/>
                    <a:pt x="235" y="1"/>
                  </a:cubicBezTo>
                  <a:cubicBezTo>
                    <a:pt x="242" y="2"/>
                    <a:pt x="251" y="6"/>
                    <a:pt x="253" y="11"/>
                  </a:cubicBezTo>
                  <a:cubicBezTo>
                    <a:pt x="261" y="35"/>
                    <a:pt x="268" y="59"/>
                    <a:pt x="273" y="83"/>
                  </a:cubicBezTo>
                  <a:cubicBezTo>
                    <a:pt x="276" y="96"/>
                    <a:pt x="251" y="110"/>
                    <a:pt x="238" y="102"/>
                  </a:cubicBezTo>
                  <a:cubicBezTo>
                    <a:pt x="204" y="82"/>
                    <a:pt x="170" y="93"/>
                    <a:pt x="136" y="99"/>
                  </a:cubicBezTo>
                  <a:cubicBezTo>
                    <a:pt x="115" y="102"/>
                    <a:pt x="95" y="108"/>
                    <a:pt x="74" y="111"/>
                  </a:cubicBezTo>
                  <a:cubicBezTo>
                    <a:pt x="63" y="113"/>
                    <a:pt x="61" y="118"/>
                    <a:pt x="57" y="127"/>
                  </a:cubicBezTo>
                  <a:cubicBezTo>
                    <a:pt x="53" y="136"/>
                    <a:pt x="43" y="142"/>
                    <a:pt x="36" y="150"/>
                  </a:cubicBezTo>
                  <a:cubicBezTo>
                    <a:pt x="29" y="143"/>
                    <a:pt x="17" y="137"/>
                    <a:pt x="16" y="129"/>
                  </a:cubicBezTo>
                  <a:cubicBezTo>
                    <a:pt x="11" y="101"/>
                    <a:pt x="0" y="73"/>
                    <a:pt x="9" y="44"/>
                  </a:cubicBezTo>
                  <a:cubicBezTo>
                    <a:pt x="11" y="36"/>
                    <a:pt x="20" y="31"/>
                    <a:pt x="26" y="25"/>
                  </a:cubicBezTo>
                  <a:cubicBezTo>
                    <a:pt x="32" y="31"/>
                    <a:pt x="38" y="38"/>
                    <a:pt x="43" y="44"/>
                  </a:cubicBezTo>
                  <a:cubicBezTo>
                    <a:pt x="45" y="47"/>
                    <a:pt x="46" y="51"/>
                    <a:pt x="49" y="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1EDAA554-EFD2-4F1E-BA4A-1C2A8C072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4013" y="5302250"/>
              <a:ext cx="625475" cy="708025"/>
            </a:xfrm>
            <a:custGeom>
              <a:avLst/>
              <a:gdLst>
                <a:gd name="T0" fmla="*/ 0 w 190"/>
                <a:gd name="T1" fmla="*/ 191 h 215"/>
                <a:gd name="T2" fmla="*/ 19 w 190"/>
                <a:gd name="T3" fmla="*/ 157 h 215"/>
                <a:gd name="T4" fmla="*/ 69 w 190"/>
                <a:gd name="T5" fmla="*/ 90 h 215"/>
                <a:gd name="T6" fmla="*/ 62 w 190"/>
                <a:gd name="T7" fmla="*/ 50 h 215"/>
                <a:gd name="T8" fmla="*/ 51 w 190"/>
                <a:gd name="T9" fmla="*/ 21 h 215"/>
                <a:gd name="T10" fmla="*/ 87 w 190"/>
                <a:gd name="T11" fmla="*/ 11 h 215"/>
                <a:gd name="T12" fmla="*/ 132 w 190"/>
                <a:gd name="T13" fmla="*/ 7 h 215"/>
                <a:gd name="T14" fmla="*/ 164 w 190"/>
                <a:gd name="T15" fmla="*/ 4 h 215"/>
                <a:gd name="T16" fmla="*/ 176 w 190"/>
                <a:gd name="T17" fmla="*/ 46 h 215"/>
                <a:gd name="T18" fmla="*/ 61 w 190"/>
                <a:gd name="T19" fmla="*/ 202 h 215"/>
                <a:gd name="T20" fmla="*/ 21 w 190"/>
                <a:gd name="T21" fmla="*/ 215 h 215"/>
                <a:gd name="T22" fmla="*/ 0 w 190"/>
                <a:gd name="T23" fmla="*/ 19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0" h="215">
                  <a:moveTo>
                    <a:pt x="0" y="191"/>
                  </a:moveTo>
                  <a:cubicBezTo>
                    <a:pt x="8" y="177"/>
                    <a:pt x="12" y="166"/>
                    <a:pt x="19" y="157"/>
                  </a:cubicBezTo>
                  <a:cubicBezTo>
                    <a:pt x="35" y="134"/>
                    <a:pt x="53" y="113"/>
                    <a:pt x="69" y="90"/>
                  </a:cubicBezTo>
                  <a:cubicBezTo>
                    <a:pt x="84" y="71"/>
                    <a:pt x="82" y="63"/>
                    <a:pt x="62" y="50"/>
                  </a:cubicBezTo>
                  <a:cubicBezTo>
                    <a:pt x="51" y="43"/>
                    <a:pt x="40" y="36"/>
                    <a:pt x="51" y="21"/>
                  </a:cubicBezTo>
                  <a:cubicBezTo>
                    <a:pt x="65" y="2"/>
                    <a:pt x="71" y="0"/>
                    <a:pt x="87" y="11"/>
                  </a:cubicBezTo>
                  <a:cubicBezTo>
                    <a:pt x="104" y="22"/>
                    <a:pt x="118" y="12"/>
                    <a:pt x="132" y="7"/>
                  </a:cubicBezTo>
                  <a:cubicBezTo>
                    <a:pt x="142" y="4"/>
                    <a:pt x="155" y="1"/>
                    <a:pt x="164" y="4"/>
                  </a:cubicBezTo>
                  <a:cubicBezTo>
                    <a:pt x="188" y="11"/>
                    <a:pt x="190" y="26"/>
                    <a:pt x="176" y="46"/>
                  </a:cubicBezTo>
                  <a:cubicBezTo>
                    <a:pt x="138" y="98"/>
                    <a:pt x="101" y="151"/>
                    <a:pt x="61" y="202"/>
                  </a:cubicBezTo>
                  <a:cubicBezTo>
                    <a:pt x="54" y="211"/>
                    <a:pt x="35" y="215"/>
                    <a:pt x="21" y="215"/>
                  </a:cubicBezTo>
                  <a:cubicBezTo>
                    <a:pt x="15" y="215"/>
                    <a:pt x="8" y="200"/>
                    <a:pt x="0" y="1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FBAAB012-F6C4-41D1-9E5D-8C6FDF748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713" y="412750"/>
              <a:ext cx="646113" cy="766763"/>
            </a:xfrm>
            <a:custGeom>
              <a:avLst/>
              <a:gdLst>
                <a:gd name="T0" fmla="*/ 134 w 196"/>
                <a:gd name="T1" fmla="*/ 80 h 233"/>
                <a:gd name="T2" fmla="*/ 151 w 196"/>
                <a:gd name="T3" fmla="*/ 48 h 233"/>
                <a:gd name="T4" fmla="*/ 192 w 196"/>
                <a:gd name="T5" fmla="*/ 55 h 233"/>
                <a:gd name="T6" fmla="*/ 193 w 196"/>
                <a:gd name="T7" fmla="*/ 73 h 233"/>
                <a:gd name="T8" fmla="*/ 154 w 196"/>
                <a:gd name="T9" fmla="*/ 114 h 233"/>
                <a:gd name="T10" fmla="*/ 69 w 196"/>
                <a:gd name="T11" fmla="*/ 217 h 233"/>
                <a:gd name="T12" fmla="*/ 40 w 196"/>
                <a:gd name="T13" fmla="*/ 227 h 233"/>
                <a:gd name="T14" fmla="*/ 23 w 196"/>
                <a:gd name="T15" fmla="*/ 204 h 233"/>
                <a:gd name="T16" fmla="*/ 15 w 196"/>
                <a:gd name="T17" fmla="*/ 135 h 233"/>
                <a:gd name="T18" fmla="*/ 3 w 196"/>
                <a:gd name="T19" fmla="*/ 34 h 233"/>
                <a:gd name="T20" fmla="*/ 32 w 196"/>
                <a:gd name="T21" fmla="*/ 5 h 233"/>
                <a:gd name="T22" fmla="*/ 36 w 196"/>
                <a:gd name="T23" fmla="*/ 5 h 233"/>
                <a:gd name="T24" fmla="*/ 62 w 196"/>
                <a:gd name="T25" fmla="*/ 53 h 233"/>
                <a:gd name="T26" fmla="*/ 55 w 196"/>
                <a:gd name="T27" fmla="*/ 124 h 233"/>
                <a:gd name="T28" fmla="*/ 59 w 196"/>
                <a:gd name="T29" fmla="*/ 153 h 233"/>
                <a:gd name="T30" fmla="*/ 69 w 196"/>
                <a:gd name="T31" fmla="*/ 166 h 233"/>
                <a:gd name="T32" fmla="*/ 81 w 196"/>
                <a:gd name="T33" fmla="*/ 159 h 233"/>
                <a:gd name="T34" fmla="*/ 134 w 196"/>
                <a:gd name="T35" fmla="*/ 96 h 233"/>
                <a:gd name="T36" fmla="*/ 140 w 196"/>
                <a:gd name="T37" fmla="*/ 83 h 233"/>
                <a:gd name="T38" fmla="*/ 134 w 196"/>
                <a:gd name="T39" fmla="*/ 8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6" h="233">
                  <a:moveTo>
                    <a:pt x="134" y="80"/>
                  </a:moveTo>
                  <a:cubicBezTo>
                    <a:pt x="139" y="69"/>
                    <a:pt x="143" y="51"/>
                    <a:pt x="151" y="48"/>
                  </a:cubicBezTo>
                  <a:cubicBezTo>
                    <a:pt x="163" y="44"/>
                    <a:pt x="179" y="51"/>
                    <a:pt x="192" y="55"/>
                  </a:cubicBezTo>
                  <a:cubicBezTo>
                    <a:pt x="194" y="55"/>
                    <a:pt x="196" y="69"/>
                    <a:pt x="193" y="73"/>
                  </a:cubicBezTo>
                  <a:cubicBezTo>
                    <a:pt x="181" y="87"/>
                    <a:pt x="166" y="99"/>
                    <a:pt x="154" y="114"/>
                  </a:cubicBezTo>
                  <a:cubicBezTo>
                    <a:pt x="125" y="148"/>
                    <a:pt x="97" y="182"/>
                    <a:pt x="69" y="217"/>
                  </a:cubicBezTo>
                  <a:cubicBezTo>
                    <a:pt x="61" y="227"/>
                    <a:pt x="50" y="233"/>
                    <a:pt x="40" y="227"/>
                  </a:cubicBezTo>
                  <a:cubicBezTo>
                    <a:pt x="32" y="223"/>
                    <a:pt x="24" y="213"/>
                    <a:pt x="23" y="204"/>
                  </a:cubicBezTo>
                  <a:cubicBezTo>
                    <a:pt x="18" y="181"/>
                    <a:pt x="18" y="158"/>
                    <a:pt x="15" y="135"/>
                  </a:cubicBezTo>
                  <a:cubicBezTo>
                    <a:pt x="12" y="101"/>
                    <a:pt x="8" y="67"/>
                    <a:pt x="3" y="34"/>
                  </a:cubicBezTo>
                  <a:cubicBezTo>
                    <a:pt x="0" y="13"/>
                    <a:pt x="12" y="0"/>
                    <a:pt x="32" y="5"/>
                  </a:cubicBezTo>
                  <a:cubicBezTo>
                    <a:pt x="33" y="5"/>
                    <a:pt x="34" y="5"/>
                    <a:pt x="36" y="5"/>
                  </a:cubicBezTo>
                  <a:cubicBezTo>
                    <a:pt x="78" y="15"/>
                    <a:pt x="75" y="14"/>
                    <a:pt x="62" y="53"/>
                  </a:cubicBezTo>
                  <a:cubicBezTo>
                    <a:pt x="54" y="75"/>
                    <a:pt x="56" y="100"/>
                    <a:pt x="55" y="124"/>
                  </a:cubicBezTo>
                  <a:cubicBezTo>
                    <a:pt x="55" y="133"/>
                    <a:pt x="56" y="144"/>
                    <a:pt x="59" y="153"/>
                  </a:cubicBezTo>
                  <a:cubicBezTo>
                    <a:pt x="60" y="158"/>
                    <a:pt x="65" y="164"/>
                    <a:pt x="69" y="166"/>
                  </a:cubicBezTo>
                  <a:cubicBezTo>
                    <a:pt x="72" y="167"/>
                    <a:pt x="78" y="162"/>
                    <a:pt x="81" y="159"/>
                  </a:cubicBezTo>
                  <a:cubicBezTo>
                    <a:pt x="99" y="138"/>
                    <a:pt x="117" y="117"/>
                    <a:pt x="134" y="96"/>
                  </a:cubicBezTo>
                  <a:cubicBezTo>
                    <a:pt x="137" y="92"/>
                    <a:pt x="138" y="87"/>
                    <a:pt x="140" y="83"/>
                  </a:cubicBezTo>
                  <a:cubicBezTo>
                    <a:pt x="138" y="82"/>
                    <a:pt x="136" y="81"/>
                    <a:pt x="134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4E84CE28-9A6A-4985-BB91-41B345A88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426" y="309563"/>
              <a:ext cx="317500" cy="735013"/>
            </a:xfrm>
            <a:custGeom>
              <a:avLst/>
              <a:gdLst>
                <a:gd name="T0" fmla="*/ 0 w 96"/>
                <a:gd name="T1" fmla="*/ 222 h 223"/>
                <a:gd name="T2" fmla="*/ 3 w 96"/>
                <a:gd name="T3" fmla="*/ 201 h 223"/>
                <a:gd name="T4" fmla="*/ 16 w 96"/>
                <a:gd name="T5" fmla="*/ 34 h 223"/>
                <a:gd name="T6" fmla="*/ 46 w 96"/>
                <a:gd name="T7" fmla="*/ 5 h 223"/>
                <a:gd name="T8" fmla="*/ 96 w 96"/>
                <a:gd name="T9" fmla="*/ 20 h 223"/>
                <a:gd name="T10" fmla="*/ 89 w 96"/>
                <a:gd name="T11" fmla="*/ 41 h 223"/>
                <a:gd name="T12" fmla="*/ 75 w 96"/>
                <a:gd name="T13" fmla="*/ 81 h 223"/>
                <a:gd name="T14" fmla="*/ 67 w 96"/>
                <a:gd name="T15" fmla="*/ 165 h 223"/>
                <a:gd name="T16" fmla="*/ 75 w 96"/>
                <a:gd name="T17" fmla="*/ 203 h 223"/>
                <a:gd name="T18" fmla="*/ 65 w 96"/>
                <a:gd name="T19" fmla="*/ 222 h 223"/>
                <a:gd name="T20" fmla="*/ 0 w 96"/>
                <a:gd name="T21" fmla="*/ 22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223">
                  <a:moveTo>
                    <a:pt x="0" y="222"/>
                  </a:moveTo>
                  <a:cubicBezTo>
                    <a:pt x="1" y="214"/>
                    <a:pt x="0" y="207"/>
                    <a:pt x="3" y="201"/>
                  </a:cubicBezTo>
                  <a:cubicBezTo>
                    <a:pt x="24" y="147"/>
                    <a:pt x="35" y="91"/>
                    <a:pt x="16" y="34"/>
                  </a:cubicBezTo>
                  <a:cubicBezTo>
                    <a:pt x="10" y="15"/>
                    <a:pt x="25" y="0"/>
                    <a:pt x="46" y="5"/>
                  </a:cubicBezTo>
                  <a:cubicBezTo>
                    <a:pt x="61" y="9"/>
                    <a:pt x="77" y="15"/>
                    <a:pt x="96" y="20"/>
                  </a:cubicBezTo>
                  <a:cubicBezTo>
                    <a:pt x="94" y="27"/>
                    <a:pt x="92" y="34"/>
                    <a:pt x="89" y="41"/>
                  </a:cubicBezTo>
                  <a:cubicBezTo>
                    <a:pt x="85" y="54"/>
                    <a:pt x="77" y="67"/>
                    <a:pt x="75" y="81"/>
                  </a:cubicBezTo>
                  <a:cubicBezTo>
                    <a:pt x="71" y="109"/>
                    <a:pt x="68" y="137"/>
                    <a:pt x="67" y="165"/>
                  </a:cubicBezTo>
                  <a:cubicBezTo>
                    <a:pt x="67" y="177"/>
                    <a:pt x="71" y="190"/>
                    <a:pt x="75" y="203"/>
                  </a:cubicBezTo>
                  <a:cubicBezTo>
                    <a:pt x="78" y="213"/>
                    <a:pt x="77" y="221"/>
                    <a:pt x="65" y="222"/>
                  </a:cubicBezTo>
                  <a:cubicBezTo>
                    <a:pt x="45" y="223"/>
                    <a:pt x="24" y="222"/>
                    <a:pt x="0" y="2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3" name="Freeform 26">
              <a:extLst>
                <a:ext uri="{FF2B5EF4-FFF2-40B4-BE49-F238E27FC236}">
                  <a16:creationId xmlns:a16="http://schemas.microsoft.com/office/drawing/2014/main" id="{74F76C17-C6A7-41E9-838A-8F30CDE676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9326" y="3683000"/>
              <a:ext cx="1563688" cy="1465263"/>
            </a:xfrm>
            <a:custGeom>
              <a:avLst/>
              <a:gdLst>
                <a:gd name="T0" fmla="*/ 211 w 474"/>
                <a:gd name="T1" fmla="*/ 108 h 445"/>
                <a:gd name="T2" fmla="*/ 143 w 474"/>
                <a:gd name="T3" fmla="*/ 93 h 445"/>
                <a:gd name="T4" fmla="*/ 92 w 474"/>
                <a:gd name="T5" fmla="*/ 77 h 445"/>
                <a:gd name="T6" fmla="*/ 120 w 474"/>
                <a:gd name="T7" fmla="*/ 25 h 445"/>
                <a:gd name="T8" fmla="*/ 125 w 474"/>
                <a:gd name="T9" fmla="*/ 22 h 445"/>
                <a:gd name="T10" fmla="*/ 222 w 474"/>
                <a:gd name="T11" fmla="*/ 6 h 445"/>
                <a:gd name="T12" fmla="*/ 307 w 474"/>
                <a:gd name="T13" fmla="*/ 9 h 445"/>
                <a:gd name="T14" fmla="*/ 324 w 474"/>
                <a:gd name="T15" fmla="*/ 34 h 445"/>
                <a:gd name="T16" fmla="*/ 311 w 474"/>
                <a:gd name="T17" fmla="*/ 59 h 445"/>
                <a:gd name="T18" fmla="*/ 310 w 474"/>
                <a:gd name="T19" fmla="*/ 86 h 445"/>
                <a:gd name="T20" fmla="*/ 335 w 474"/>
                <a:gd name="T21" fmla="*/ 88 h 445"/>
                <a:gd name="T22" fmla="*/ 394 w 474"/>
                <a:gd name="T23" fmla="*/ 42 h 445"/>
                <a:gd name="T24" fmla="*/ 425 w 474"/>
                <a:gd name="T25" fmla="*/ 7 h 445"/>
                <a:gd name="T26" fmla="*/ 460 w 474"/>
                <a:gd name="T27" fmla="*/ 5 h 445"/>
                <a:gd name="T28" fmla="*/ 474 w 474"/>
                <a:gd name="T29" fmla="*/ 32 h 445"/>
                <a:gd name="T30" fmla="*/ 464 w 474"/>
                <a:gd name="T31" fmla="*/ 197 h 445"/>
                <a:gd name="T32" fmla="*/ 375 w 474"/>
                <a:gd name="T33" fmla="*/ 272 h 445"/>
                <a:gd name="T34" fmla="*/ 322 w 474"/>
                <a:gd name="T35" fmla="*/ 280 h 445"/>
                <a:gd name="T36" fmla="*/ 306 w 474"/>
                <a:gd name="T37" fmla="*/ 308 h 445"/>
                <a:gd name="T38" fmla="*/ 328 w 474"/>
                <a:gd name="T39" fmla="*/ 361 h 445"/>
                <a:gd name="T40" fmla="*/ 346 w 474"/>
                <a:gd name="T41" fmla="*/ 413 h 445"/>
                <a:gd name="T42" fmla="*/ 340 w 474"/>
                <a:gd name="T43" fmla="*/ 439 h 445"/>
                <a:gd name="T44" fmla="*/ 303 w 474"/>
                <a:gd name="T45" fmla="*/ 440 h 445"/>
                <a:gd name="T46" fmla="*/ 258 w 474"/>
                <a:gd name="T47" fmla="*/ 402 h 445"/>
                <a:gd name="T48" fmla="*/ 199 w 474"/>
                <a:gd name="T49" fmla="*/ 326 h 445"/>
                <a:gd name="T50" fmla="*/ 176 w 474"/>
                <a:gd name="T51" fmla="*/ 319 h 445"/>
                <a:gd name="T52" fmla="*/ 55 w 474"/>
                <a:gd name="T53" fmla="*/ 365 h 445"/>
                <a:gd name="T54" fmla="*/ 37 w 474"/>
                <a:gd name="T55" fmla="*/ 367 h 445"/>
                <a:gd name="T56" fmla="*/ 15 w 474"/>
                <a:gd name="T57" fmla="*/ 325 h 445"/>
                <a:gd name="T58" fmla="*/ 50 w 474"/>
                <a:gd name="T59" fmla="*/ 289 h 445"/>
                <a:gd name="T60" fmla="*/ 83 w 474"/>
                <a:gd name="T61" fmla="*/ 267 h 445"/>
                <a:gd name="T62" fmla="*/ 143 w 474"/>
                <a:gd name="T63" fmla="*/ 244 h 445"/>
                <a:gd name="T64" fmla="*/ 187 w 474"/>
                <a:gd name="T65" fmla="*/ 222 h 445"/>
                <a:gd name="T66" fmla="*/ 194 w 474"/>
                <a:gd name="T67" fmla="*/ 205 h 445"/>
                <a:gd name="T68" fmla="*/ 178 w 474"/>
                <a:gd name="T69" fmla="*/ 196 h 445"/>
                <a:gd name="T70" fmla="*/ 143 w 474"/>
                <a:gd name="T71" fmla="*/ 202 h 445"/>
                <a:gd name="T72" fmla="*/ 43 w 474"/>
                <a:gd name="T73" fmla="*/ 229 h 445"/>
                <a:gd name="T74" fmla="*/ 13 w 474"/>
                <a:gd name="T75" fmla="*/ 225 h 445"/>
                <a:gd name="T76" fmla="*/ 21 w 474"/>
                <a:gd name="T77" fmla="*/ 194 h 445"/>
                <a:gd name="T78" fmla="*/ 158 w 474"/>
                <a:gd name="T79" fmla="*/ 120 h 445"/>
                <a:gd name="T80" fmla="*/ 190 w 474"/>
                <a:gd name="T81" fmla="*/ 118 h 445"/>
                <a:gd name="T82" fmla="*/ 211 w 474"/>
                <a:gd name="T83" fmla="*/ 108 h 445"/>
                <a:gd name="T84" fmla="*/ 372 w 474"/>
                <a:gd name="T85" fmla="*/ 159 h 445"/>
                <a:gd name="T86" fmla="*/ 366 w 474"/>
                <a:gd name="T87" fmla="*/ 149 h 445"/>
                <a:gd name="T88" fmla="*/ 303 w 474"/>
                <a:gd name="T89" fmla="*/ 152 h 445"/>
                <a:gd name="T90" fmla="*/ 294 w 474"/>
                <a:gd name="T91" fmla="*/ 180 h 445"/>
                <a:gd name="T92" fmla="*/ 318 w 474"/>
                <a:gd name="T93" fmla="*/ 190 h 445"/>
                <a:gd name="T94" fmla="*/ 349 w 474"/>
                <a:gd name="T95" fmla="*/ 185 h 445"/>
                <a:gd name="T96" fmla="*/ 372 w 474"/>
                <a:gd name="T97" fmla="*/ 15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74" h="445">
                  <a:moveTo>
                    <a:pt x="211" y="108"/>
                  </a:moveTo>
                  <a:cubicBezTo>
                    <a:pt x="188" y="86"/>
                    <a:pt x="165" y="91"/>
                    <a:pt x="143" y="93"/>
                  </a:cubicBezTo>
                  <a:cubicBezTo>
                    <a:pt x="116" y="96"/>
                    <a:pt x="97" y="91"/>
                    <a:pt x="92" y="77"/>
                  </a:cubicBezTo>
                  <a:cubicBezTo>
                    <a:pt x="88" y="63"/>
                    <a:pt x="102" y="35"/>
                    <a:pt x="120" y="25"/>
                  </a:cubicBezTo>
                  <a:cubicBezTo>
                    <a:pt x="122" y="24"/>
                    <a:pt x="123" y="22"/>
                    <a:pt x="125" y="22"/>
                  </a:cubicBezTo>
                  <a:cubicBezTo>
                    <a:pt x="158" y="22"/>
                    <a:pt x="187" y="0"/>
                    <a:pt x="222" y="6"/>
                  </a:cubicBezTo>
                  <a:cubicBezTo>
                    <a:pt x="250" y="10"/>
                    <a:pt x="279" y="8"/>
                    <a:pt x="307" y="9"/>
                  </a:cubicBezTo>
                  <a:cubicBezTo>
                    <a:pt x="327" y="10"/>
                    <a:pt x="331" y="16"/>
                    <a:pt x="324" y="34"/>
                  </a:cubicBezTo>
                  <a:cubicBezTo>
                    <a:pt x="320" y="42"/>
                    <a:pt x="313" y="50"/>
                    <a:pt x="311" y="59"/>
                  </a:cubicBezTo>
                  <a:cubicBezTo>
                    <a:pt x="308" y="67"/>
                    <a:pt x="307" y="79"/>
                    <a:pt x="310" y="86"/>
                  </a:cubicBezTo>
                  <a:cubicBezTo>
                    <a:pt x="312" y="90"/>
                    <a:pt x="327" y="91"/>
                    <a:pt x="335" y="88"/>
                  </a:cubicBezTo>
                  <a:cubicBezTo>
                    <a:pt x="358" y="78"/>
                    <a:pt x="382" y="69"/>
                    <a:pt x="394" y="42"/>
                  </a:cubicBezTo>
                  <a:cubicBezTo>
                    <a:pt x="400" y="28"/>
                    <a:pt x="412" y="15"/>
                    <a:pt x="425" y="7"/>
                  </a:cubicBezTo>
                  <a:cubicBezTo>
                    <a:pt x="434" y="1"/>
                    <a:pt x="450" y="1"/>
                    <a:pt x="460" y="5"/>
                  </a:cubicBezTo>
                  <a:cubicBezTo>
                    <a:pt x="467" y="8"/>
                    <a:pt x="474" y="23"/>
                    <a:pt x="474" y="32"/>
                  </a:cubicBezTo>
                  <a:cubicBezTo>
                    <a:pt x="472" y="87"/>
                    <a:pt x="468" y="142"/>
                    <a:pt x="464" y="197"/>
                  </a:cubicBezTo>
                  <a:cubicBezTo>
                    <a:pt x="459" y="255"/>
                    <a:pt x="417" y="266"/>
                    <a:pt x="375" y="272"/>
                  </a:cubicBezTo>
                  <a:cubicBezTo>
                    <a:pt x="357" y="274"/>
                    <a:pt x="339" y="277"/>
                    <a:pt x="322" y="280"/>
                  </a:cubicBezTo>
                  <a:cubicBezTo>
                    <a:pt x="306" y="283"/>
                    <a:pt x="298" y="291"/>
                    <a:pt x="306" y="308"/>
                  </a:cubicBezTo>
                  <a:cubicBezTo>
                    <a:pt x="314" y="325"/>
                    <a:pt x="321" y="343"/>
                    <a:pt x="328" y="361"/>
                  </a:cubicBezTo>
                  <a:cubicBezTo>
                    <a:pt x="335" y="378"/>
                    <a:pt x="342" y="395"/>
                    <a:pt x="346" y="413"/>
                  </a:cubicBezTo>
                  <a:cubicBezTo>
                    <a:pt x="348" y="421"/>
                    <a:pt x="345" y="437"/>
                    <a:pt x="340" y="439"/>
                  </a:cubicBezTo>
                  <a:cubicBezTo>
                    <a:pt x="329" y="443"/>
                    <a:pt x="313" y="445"/>
                    <a:pt x="303" y="440"/>
                  </a:cubicBezTo>
                  <a:cubicBezTo>
                    <a:pt x="286" y="430"/>
                    <a:pt x="271" y="416"/>
                    <a:pt x="258" y="402"/>
                  </a:cubicBezTo>
                  <a:cubicBezTo>
                    <a:pt x="237" y="378"/>
                    <a:pt x="218" y="352"/>
                    <a:pt x="199" y="326"/>
                  </a:cubicBezTo>
                  <a:cubicBezTo>
                    <a:pt x="192" y="317"/>
                    <a:pt x="186" y="315"/>
                    <a:pt x="176" y="319"/>
                  </a:cubicBezTo>
                  <a:cubicBezTo>
                    <a:pt x="135" y="335"/>
                    <a:pt x="95" y="350"/>
                    <a:pt x="55" y="365"/>
                  </a:cubicBezTo>
                  <a:cubicBezTo>
                    <a:pt x="49" y="367"/>
                    <a:pt x="43" y="368"/>
                    <a:pt x="37" y="367"/>
                  </a:cubicBezTo>
                  <a:cubicBezTo>
                    <a:pt x="10" y="366"/>
                    <a:pt x="0" y="348"/>
                    <a:pt x="15" y="325"/>
                  </a:cubicBezTo>
                  <a:cubicBezTo>
                    <a:pt x="24" y="311"/>
                    <a:pt x="38" y="300"/>
                    <a:pt x="50" y="289"/>
                  </a:cubicBezTo>
                  <a:cubicBezTo>
                    <a:pt x="60" y="281"/>
                    <a:pt x="71" y="273"/>
                    <a:pt x="83" y="267"/>
                  </a:cubicBezTo>
                  <a:cubicBezTo>
                    <a:pt x="103" y="258"/>
                    <a:pt x="124" y="252"/>
                    <a:pt x="143" y="244"/>
                  </a:cubicBezTo>
                  <a:cubicBezTo>
                    <a:pt x="158" y="238"/>
                    <a:pt x="173" y="231"/>
                    <a:pt x="187" y="222"/>
                  </a:cubicBezTo>
                  <a:cubicBezTo>
                    <a:pt x="192" y="219"/>
                    <a:pt x="195" y="210"/>
                    <a:pt x="194" y="205"/>
                  </a:cubicBezTo>
                  <a:cubicBezTo>
                    <a:pt x="192" y="201"/>
                    <a:pt x="183" y="196"/>
                    <a:pt x="178" y="196"/>
                  </a:cubicBezTo>
                  <a:cubicBezTo>
                    <a:pt x="166" y="197"/>
                    <a:pt x="154" y="199"/>
                    <a:pt x="143" y="202"/>
                  </a:cubicBezTo>
                  <a:cubicBezTo>
                    <a:pt x="109" y="211"/>
                    <a:pt x="76" y="221"/>
                    <a:pt x="43" y="229"/>
                  </a:cubicBezTo>
                  <a:cubicBezTo>
                    <a:pt x="34" y="231"/>
                    <a:pt x="23" y="227"/>
                    <a:pt x="13" y="225"/>
                  </a:cubicBezTo>
                  <a:cubicBezTo>
                    <a:pt x="16" y="215"/>
                    <a:pt x="15" y="203"/>
                    <a:pt x="21" y="194"/>
                  </a:cubicBezTo>
                  <a:cubicBezTo>
                    <a:pt x="53" y="145"/>
                    <a:pt x="103" y="127"/>
                    <a:pt x="158" y="120"/>
                  </a:cubicBezTo>
                  <a:cubicBezTo>
                    <a:pt x="169" y="119"/>
                    <a:pt x="180" y="120"/>
                    <a:pt x="190" y="118"/>
                  </a:cubicBezTo>
                  <a:cubicBezTo>
                    <a:pt x="196" y="117"/>
                    <a:pt x="202" y="113"/>
                    <a:pt x="211" y="108"/>
                  </a:cubicBezTo>
                  <a:close/>
                  <a:moveTo>
                    <a:pt x="372" y="159"/>
                  </a:moveTo>
                  <a:cubicBezTo>
                    <a:pt x="370" y="156"/>
                    <a:pt x="368" y="149"/>
                    <a:pt x="366" y="149"/>
                  </a:cubicBezTo>
                  <a:cubicBezTo>
                    <a:pt x="345" y="149"/>
                    <a:pt x="324" y="148"/>
                    <a:pt x="303" y="152"/>
                  </a:cubicBezTo>
                  <a:cubicBezTo>
                    <a:pt x="290" y="155"/>
                    <a:pt x="290" y="168"/>
                    <a:pt x="294" y="180"/>
                  </a:cubicBezTo>
                  <a:cubicBezTo>
                    <a:pt x="299" y="193"/>
                    <a:pt x="308" y="192"/>
                    <a:pt x="318" y="190"/>
                  </a:cubicBezTo>
                  <a:cubicBezTo>
                    <a:pt x="328" y="187"/>
                    <a:pt x="339" y="185"/>
                    <a:pt x="349" y="185"/>
                  </a:cubicBezTo>
                  <a:cubicBezTo>
                    <a:pt x="365" y="184"/>
                    <a:pt x="369" y="174"/>
                    <a:pt x="372" y="1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4" name="Freeform 27">
              <a:extLst>
                <a:ext uri="{FF2B5EF4-FFF2-40B4-BE49-F238E27FC236}">
                  <a16:creationId xmlns:a16="http://schemas.microsoft.com/office/drawing/2014/main" id="{8C7FA247-6819-4CF5-8938-E55D4B871F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08713" y="3046413"/>
              <a:ext cx="1423988" cy="606425"/>
            </a:xfrm>
            <a:custGeom>
              <a:avLst/>
              <a:gdLst>
                <a:gd name="T0" fmla="*/ 137 w 432"/>
                <a:gd name="T1" fmla="*/ 184 h 184"/>
                <a:gd name="T2" fmla="*/ 34 w 432"/>
                <a:gd name="T3" fmla="*/ 146 h 184"/>
                <a:gd name="T4" fmla="*/ 49 w 432"/>
                <a:gd name="T5" fmla="*/ 37 h 184"/>
                <a:gd name="T6" fmla="*/ 73 w 432"/>
                <a:gd name="T7" fmla="*/ 21 h 184"/>
                <a:gd name="T8" fmla="*/ 102 w 432"/>
                <a:gd name="T9" fmla="*/ 11 h 184"/>
                <a:gd name="T10" fmla="*/ 219 w 432"/>
                <a:gd name="T11" fmla="*/ 1 h 184"/>
                <a:gd name="T12" fmla="*/ 391 w 432"/>
                <a:gd name="T13" fmla="*/ 6 h 184"/>
                <a:gd name="T14" fmla="*/ 424 w 432"/>
                <a:gd name="T15" fmla="*/ 52 h 184"/>
                <a:gd name="T16" fmla="*/ 430 w 432"/>
                <a:gd name="T17" fmla="*/ 115 h 184"/>
                <a:gd name="T18" fmla="*/ 409 w 432"/>
                <a:gd name="T19" fmla="*/ 148 h 184"/>
                <a:gd name="T20" fmla="*/ 371 w 432"/>
                <a:gd name="T21" fmla="*/ 163 h 184"/>
                <a:gd name="T22" fmla="*/ 272 w 432"/>
                <a:gd name="T23" fmla="*/ 176 h 184"/>
                <a:gd name="T24" fmla="*/ 137 w 432"/>
                <a:gd name="T25" fmla="*/ 184 h 184"/>
                <a:gd name="T26" fmla="*/ 126 w 432"/>
                <a:gd name="T27" fmla="*/ 100 h 184"/>
                <a:gd name="T28" fmla="*/ 343 w 432"/>
                <a:gd name="T29" fmla="*/ 87 h 184"/>
                <a:gd name="T30" fmla="*/ 126 w 432"/>
                <a:gd name="T31" fmla="*/ 10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2" h="184">
                  <a:moveTo>
                    <a:pt x="137" y="184"/>
                  </a:moveTo>
                  <a:cubicBezTo>
                    <a:pt x="99" y="181"/>
                    <a:pt x="63" y="173"/>
                    <a:pt x="34" y="146"/>
                  </a:cubicBezTo>
                  <a:cubicBezTo>
                    <a:pt x="0" y="116"/>
                    <a:pt x="8" y="59"/>
                    <a:pt x="49" y="37"/>
                  </a:cubicBezTo>
                  <a:cubicBezTo>
                    <a:pt x="58" y="33"/>
                    <a:pt x="64" y="25"/>
                    <a:pt x="73" y="21"/>
                  </a:cubicBezTo>
                  <a:cubicBezTo>
                    <a:pt x="82" y="16"/>
                    <a:pt x="92" y="12"/>
                    <a:pt x="102" y="11"/>
                  </a:cubicBezTo>
                  <a:cubicBezTo>
                    <a:pt x="141" y="7"/>
                    <a:pt x="180" y="1"/>
                    <a:pt x="219" y="1"/>
                  </a:cubicBezTo>
                  <a:cubicBezTo>
                    <a:pt x="276" y="0"/>
                    <a:pt x="333" y="3"/>
                    <a:pt x="391" y="6"/>
                  </a:cubicBezTo>
                  <a:cubicBezTo>
                    <a:pt x="409" y="7"/>
                    <a:pt x="421" y="25"/>
                    <a:pt x="424" y="52"/>
                  </a:cubicBezTo>
                  <a:cubicBezTo>
                    <a:pt x="427" y="73"/>
                    <a:pt x="432" y="94"/>
                    <a:pt x="430" y="115"/>
                  </a:cubicBezTo>
                  <a:cubicBezTo>
                    <a:pt x="429" y="126"/>
                    <a:pt x="419" y="140"/>
                    <a:pt x="409" y="148"/>
                  </a:cubicBezTo>
                  <a:cubicBezTo>
                    <a:pt x="398" y="156"/>
                    <a:pt x="384" y="161"/>
                    <a:pt x="371" y="163"/>
                  </a:cubicBezTo>
                  <a:cubicBezTo>
                    <a:pt x="338" y="169"/>
                    <a:pt x="305" y="173"/>
                    <a:pt x="272" y="176"/>
                  </a:cubicBezTo>
                  <a:cubicBezTo>
                    <a:pt x="227" y="180"/>
                    <a:pt x="182" y="181"/>
                    <a:pt x="137" y="184"/>
                  </a:cubicBezTo>
                  <a:close/>
                  <a:moveTo>
                    <a:pt x="126" y="100"/>
                  </a:moveTo>
                  <a:cubicBezTo>
                    <a:pt x="199" y="96"/>
                    <a:pt x="269" y="92"/>
                    <a:pt x="343" y="87"/>
                  </a:cubicBezTo>
                  <a:cubicBezTo>
                    <a:pt x="319" y="63"/>
                    <a:pt x="146" y="74"/>
                    <a:pt x="126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325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657E6-8BA3-404B-A2A9-8624887FD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17A3E-7DE8-44FE-AC05-9C4D3EF58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1F612-6A59-49A6-B44A-51D4FD1C7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3E823-C2F8-4BBF-9C0E-E85472578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B7430-1F6F-413C-B666-AC3878F33599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17DD9-BCE6-4735-BEAA-21C2AE2AB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C96BF-93BD-4C96-90B5-E3FBB793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6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23209-D45A-4C83-AC91-06660FAF0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6CFDE2-4517-44DC-BD48-79E90490D9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0AC15A-583E-442B-AAFC-7C2DFB7AC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41ED9-AEDC-4177-B8F4-148850C1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653A1-9BB7-4C49-A004-E8CB3B5F9F66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1CD2A-3653-4E1D-87DF-C453ABBF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58629-C5F0-454F-9C51-7CA393F8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33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0868B-61B2-4017-B27E-CD162C35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186FB-86A6-4BFF-859C-CDF75A3D3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D61B7-5EFF-4E35-A81C-DBFF10970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65190-BBE2-47A3-910A-36C4D7ECF735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F06C3-60F2-4985-8922-D382A41C7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8361F-3CD9-4E3A-B053-14897E70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5A9C59-BA02-4CEE-8EF9-35BE702BB0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CD620-7800-402C-A7B7-87F7E1223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BBD11-A963-4796-BC92-01367E266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51A4-E0D0-49B4-A32C-A023718CE2BE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A59C1-6F20-4DA3-B33E-B30533CFB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68FFF-7581-47B9-B8D8-0D58C1CAC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53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复旦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AD0E1A-6B68-42EA-A4D1-A4DDF033B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8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781BAE5-3024-4573-89E9-5CD96B2284ED}"/>
              </a:ext>
            </a:extLst>
          </p:cNvPr>
          <p:cNvSpPr/>
          <p:nvPr userDrawn="1"/>
        </p:nvSpPr>
        <p:spPr>
          <a:xfrm>
            <a:off x="5364480" y="2703322"/>
            <a:ext cx="1463040" cy="146304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组合 29">
            <a:extLst>
              <a:ext uri="{FF2B5EF4-FFF2-40B4-BE49-F238E27FC236}">
                <a16:creationId xmlns:a16="http://schemas.microsoft.com/office/drawing/2014/main" id="{BC7155F8-CE16-4224-96FB-CB4A4786505A}"/>
              </a:ext>
            </a:extLst>
          </p:cNvPr>
          <p:cNvGrpSpPr/>
          <p:nvPr userDrawn="1"/>
        </p:nvGrpSpPr>
        <p:grpSpPr>
          <a:xfrm>
            <a:off x="5479301" y="2807356"/>
            <a:ext cx="1233398" cy="1231076"/>
            <a:chOff x="2713038" y="60325"/>
            <a:chExt cx="6743700" cy="6731000"/>
          </a:xfrm>
          <a:solidFill>
            <a:schemeClr val="accent1">
              <a:alpha val="2000"/>
            </a:schemeClr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990D845-179A-432E-891D-90B143D10F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13038" y="60325"/>
              <a:ext cx="6743700" cy="6731000"/>
            </a:xfrm>
            <a:custGeom>
              <a:avLst/>
              <a:gdLst>
                <a:gd name="T0" fmla="*/ 949 w 2045"/>
                <a:gd name="T1" fmla="*/ 2044 h 2044"/>
                <a:gd name="T2" fmla="*/ 865 w 2045"/>
                <a:gd name="T3" fmla="*/ 2032 h 2044"/>
                <a:gd name="T4" fmla="*/ 449 w 2045"/>
                <a:gd name="T5" fmla="*/ 1865 h 2044"/>
                <a:gd name="T6" fmla="*/ 24 w 2045"/>
                <a:gd name="T7" fmla="*/ 1220 h 2044"/>
                <a:gd name="T8" fmla="*/ 9 w 2045"/>
                <a:gd name="T9" fmla="*/ 935 h 2044"/>
                <a:gd name="T10" fmla="*/ 421 w 2045"/>
                <a:gd name="T11" fmla="*/ 203 h 2044"/>
                <a:gd name="T12" fmla="*/ 829 w 2045"/>
                <a:gd name="T13" fmla="*/ 22 h 2044"/>
                <a:gd name="T14" fmla="*/ 1113 w 2045"/>
                <a:gd name="T15" fmla="*/ 8 h 2044"/>
                <a:gd name="T16" fmla="*/ 1628 w 2045"/>
                <a:gd name="T17" fmla="*/ 202 h 2044"/>
                <a:gd name="T18" fmla="*/ 2020 w 2045"/>
                <a:gd name="T19" fmla="*/ 798 h 2044"/>
                <a:gd name="T20" fmla="*/ 2041 w 2045"/>
                <a:gd name="T21" fmla="*/ 935 h 2044"/>
                <a:gd name="T22" fmla="*/ 2045 w 2045"/>
                <a:gd name="T23" fmla="*/ 948 h 2044"/>
                <a:gd name="T24" fmla="*/ 2045 w 2045"/>
                <a:gd name="T25" fmla="*/ 1100 h 2044"/>
                <a:gd name="T26" fmla="*/ 2041 w 2045"/>
                <a:gd name="T27" fmla="*/ 1117 h 2044"/>
                <a:gd name="T28" fmla="*/ 2023 w 2045"/>
                <a:gd name="T29" fmla="*/ 1239 h 2044"/>
                <a:gd name="T30" fmla="*/ 1692 w 2045"/>
                <a:gd name="T31" fmla="*/ 1794 h 2044"/>
                <a:gd name="T32" fmla="*/ 1185 w 2045"/>
                <a:gd name="T33" fmla="*/ 2032 h 2044"/>
                <a:gd name="T34" fmla="*/ 1101 w 2045"/>
                <a:gd name="T35" fmla="*/ 2044 h 2044"/>
                <a:gd name="T36" fmla="*/ 949 w 2045"/>
                <a:gd name="T37" fmla="*/ 2044 h 2044"/>
                <a:gd name="T38" fmla="*/ 40 w 2045"/>
                <a:gd name="T39" fmla="*/ 1024 h 2044"/>
                <a:gd name="T40" fmla="*/ 1025 w 2045"/>
                <a:gd name="T41" fmla="*/ 2005 h 2044"/>
                <a:gd name="T42" fmla="*/ 2006 w 2045"/>
                <a:gd name="T43" fmla="*/ 1022 h 2044"/>
                <a:gd name="T44" fmla="*/ 1025 w 2045"/>
                <a:gd name="T45" fmla="*/ 39 h 2044"/>
                <a:gd name="T46" fmla="*/ 40 w 2045"/>
                <a:gd name="T47" fmla="*/ 1024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45" h="2044">
                  <a:moveTo>
                    <a:pt x="949" y="2044"/>
                  </a:moveTo>
                  <a:cubicBezTo>
                    <a:pt x="921" y="2040"/>
                    <a:pt x="893" y="2036"/>
                    <a:pt x="865" y="2032"/>
                  </a:cubicBezTo>
                  <a:cubicBezTo>
                    <a:pt x="714" y="2008"/>
                    <a:pt x="574" y="1953"/>
                    <a:pt x="449" y="1865"/>
                  </a:cubicBezTo>
                  <a:cubicBezTo>
                    <a:pt x="222" y="1706"/>
                    <a:pt x="80" y="1491"/>
                    <a:pt x="24" y="1220"/>
                  </a:cubicBezTo>
                  <a:cubicBezTo>
                    <a:pt x="4" y="1126"/>
                    <a:pt x="0" y="1031"/>
                    <a:pt x="9" y="935"/>
                  </a:cubicBezTo>
                  <a:cubicBezTo>
                    <a:pt x="39" y="630"/>
                    <a:pt x="178" y="387"/>
                    <a:pt x="421" y="203"/>
                  </a:cubicBezTo>
                  <a:cubicBezTo>
                    <a:pt x="542" y="111"/>
                    <a:pt x="680" y="52"/>
                    <a:pt x="829" y="22"/>
                  </a:cubicBezTo>
                  <a:cubicBezTo>
                    <a:pt x="923" y="4"/>
                    <a:pt x="1018" y="0"/>
                    <a:pt x="1113" y="8"/>
                  </a:cubicBezTo>
                  <a:cubicBezTo>
                    <a:pt x="1303" y="24"/>
                    <a:pt x="1475" y="89"/>
                    <a:pt x="1628" y="202"/>
                  </a:cubicBezTo>
                  <a:cubicBezTo>
                    <a:pt x="1831" y="353"/>
                    <a:pt x="1962" y="552"/>
                    <a:pt x="2020" y="798"/>
                  </a:cubicBezTo>
                  <a:cubicBezTo>
                    <a:pt x="2030" y="843"/>
                    <a:pt x="2034" y="889"/>
                    <a:pt x="2041" y="935"/>
                  </a:cubicBezTo>
                  <a:cubicBezTo>
                    <a:pt x="2042" y="939"/>
                    <a:pt x="2044" y="944"/>
                    <a:pt x="2045" y="948"/>
                  </a:cubicBezTo>
                  <a:cubicBezTo>
                    <a:pt x="2045" y="999"/>
                    <a:pt x="2045" y="1049"/>
                    <a:pt x="2045" y="1100"/>
                  </a:cubicBezTo>
                  <a:cubicBezTo>
                    <a:pt x="2044" y="1106"/>
                    <a:pt x="2041" y="1111"/>
                    <a:pt x="2041" y="1117"/>
                  </a:cubicBezTo>
                  <a:cubicBezTo>
                    <a:pt x="2035" y="1158"/>
                    <a:pt x="2031" y="1199"/>
                    <a:pt x="2023" y="1239"/>
                  </a:cubicBezTo>
                  <a:cubicBezTo>
                    <a:pt x="1973" y="1460"/>
                    <a:pt x="1863" y="1646"/>
                    <a:pt x="1692" y="1794"/>
                  </a:cubicBezTo>
                  <a:cubicBezTo>
                    <a:pt x="1546" y="1922"/>
                    <a:pt x="1377" y="2001"/>
                    <a:pt x="1185" y="2032"/>
                  </a:cubicBezTo>
                  <a:cubicBezTo>
                    <a:pt x="1157" y="2036"/>
                    <a:pt x="1129" y="2040"/>
                    <a:pt x="1101" y="2044"/>
                  </a:cubicBezTo>
                  <a:cubicBezTo>
                    <a:pt x="1050" y="2044"/>
                    <a:pt x="1000" y="2044"/>
                    <a:pt x="949" y="2044"/>
                  </a:cubicBezTo>
                  <a:close/>
                  <a:moveTo>
                    <a:pt x="40" y="1024"/>
                  </a:moveTo>
                  <a:cubicBezTo>
                    <a:pt x="40" y="1564"/>
                    <a:pt x="484" y="2005"/>
                    <a:pt x="1025" y="2005"/>
                  </a:cubicBezTo>
                  <a:cubicBezTo>
                    <a:pt x="1566" y="2004"/>
                    <a:pt x="2006" y="1564"/>
                    <a:pt x="2006" y="1022"/>
                  </a:cubicBezTo>
                  <a:cubicBezTo>
                    <a:pt x="2005" y="482"/>
                    <a:pt x="1563" y="39"/>
                    <a:pt x="1025" y="39"/>
                  </a:cubicBezTo>
                  <a:cubicBezTo>
                    <a:pt x="485" y="39"/>
                    <a:pt x="40" y="485"/>
                    <a:pt x="40" y="1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4733557-B903-40EA-A879-6D5C1693B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3338" y="1192213"/>
              <a:ext cx="4487863" cy="4479925"/>
            </a:xfrm>
            <a:custGeom>
              <a:avLst/>
              <a:gdLst>
                <a:gd name="T0" fmla="*/ 680 w 1361"/>
                <a:gd name="T1" fmla="*/ 1359 h 1360"/>
                <a:gd name="T2" fmla="*/ 684 w 1361"/>
                <a:gd name="T3" fmla="*/ 2 h 1360"/>
                <a:gd name="T4" fmla="*/ 740 w 1361"/>
                <a:gd name="T5" fmla="*/ 464 h 1360"/>
                <a:gd name="T6" fmla="*/ 839 w 1361"/>
                <a:gd name="T7" fmla="*/ 362 h 1360"/>
                <a:gd name="T8" fmla="*/ 1143 w 1361"/>
                <a:gd name="T9" fmla="*/ 471 h 1360"/>
                <a:gd name="T10" fmla="*/ 1020 w 1361"/>
                <a:gd name="T11" fmla="*/ 539 h 1360"/>
                <a:gd name="T12" fmla="*/ 747 w 1361"/>
                <a:gd name="T13" fmla="*/ 507 h 1360"/>
                <a:gd name="T14" fmla="*/ 714 w 1361"/>
                <a:gd name="T15" fmla="*/ 544 h 1360"/>
                <a:gd name="T16" fmla="*/ 638 w 1361"/>
                <a:gd name="T17" fmla="*/ 886 h 1360"/>
                <a:gd name="T18" fmla="*/ 675 w 1361"/>
                <a:gd name="T19" fmla="*/ 1241 h 1360"/>
                <a:gd name="T20" fmla="*/ 1207 w 1361"/>
                <a:gd name="T21" fmla="*/ 1036 h 1360"/>
                <a:gd name="T22" fmla="*/ 719 w 1361"/>
                <a:gd name="T23" fmla="*/ 42 h 1360"/>
                <a:gd name="T24" fmla="*/ 719 w 1361"/>
                <a:gd name="T25" fmla="*/ 139 h 1360"/>
                <a:gd name="T26" fmla="*/ 739 w 1361"/>
                <a:gd name="T27" fmla="*/ 252 h 1360"/>
                <a:gd name="T28" fmla="*/ 1117 w 1361"/>
                <a:gd name="T29" fmla="*/ 248 h 1360"/>
                <a:gd name="T30" fmla="*/ 1110 w 1361"/>
                <a:gd name="T31" fmla="*/ 333 h 1360"/>
                <a:gd name="T32" fmla="*/ 711 w 1361"/>
                <a:gd name="T33" fmla="*/ 372 h 1360"/>
                <a:gd name="T34" fmla="*/ 740 w 1361"/>
                <a:gd name="T35" fmla="*/ 464 h 1360"/>
                <a:gd name="T36" fmla="*/ 109 w 1361"/>
                <a:gd name="T37" fmla="*/ 950 h 1360"/>
                <a:gd name="T38" fmla="*/ 212 w 1361"/>
                <a:gd name="T39" fmla="*/ 872 h 1360"/>
                <a:gd name="T40" fmla="*/ 519 w 1361"/>
                <a:gd name="T41" fmla="*/ 886 h 1360"/>
                <a:gd name="T42" fmla="*/ 559 w 1361"/>
                <a:gd name="T43" fmla="*/ 794 h 1360"/>
                <a:gd name="T44" fmla="*/ 630 w 1361"/>
                <a:gd name="T45" fmla="*/ 526 h 1360"/>
                <a:gd name="T46" fmla="*/ 613 w 1361"/>
                <a:gd name="T47" fmla="*/ 514 h 1360"/>
                <a:gd name="T48" fmla="*/ 548 w 1361"/>
                <a:gd name="T49" fmla="*/ 593 h 1360"/>
                <a:gd name="T50" fmla="*/ 424 w 1361"/>
                <a:gd name="T51" fmla="*/ 823 h 1360"/>
                <a:gd name="T52" fmla="*/ 175 w 1361"/>
                <a:gd name="T53" fmla="*/ 798 h 1360"/>
                <a:gd name="T54" fmla="*/ 110 w 1361"/>
                <a:gd name="T55" fmla="*/ 667 h 1360"/>
                <a:gd name="T56" fmla="*/ 109 w 1361"/>
                <a:gd name="T57" fmla="*/ 497 h 1360"/>
                <a:gd name="T58" fmla="*/ 207 w 1361"/>
                <a:gd name="T59" fmla="*/ 341 h 1360"/>
                <a:gd name="T60" fmla="*/ 510 w 1361"/>
                <a:gd name="T61" fmla="*/ 470 h 1360"/>
                <a:gd name="T62" fmla="*/ 516 w 1361"/>
                <a:gd name="T63" fmla="*/ 484 h 1360"/>
                <a:gd name="T64" fmla="*/ 627 w 1361"/>
                <a:gd name="T65" fmla="*/ 352 h 1360"/>
                <a:gd name="T66" fmla="*/ 601 w 1361"/>
                <a:gd name="T67" fmla="*/ 337 h 1360"/>
                <a:gd name="T68" fmla="*/ 521 w 1361"/>
                <a:gd name="T69" fmla="*/ 322 h 1360"/>
                <a:gd name="T70" fmla="*/ 638 w 1361"/>
                <a:gd name="T71" fmla="*/ 123 h 1360"/>
                <a:gd name="T72" fmla="*/ 154 w 1361"/>
                <a:gd name="T73" fmla="*/ 324 h 1360"/>
                <a:gd name="T74" fmla="*/ 135 w 1361"/>
                <a:gd name="T75" fmla="*/ 996 h 1360"/>
                <a:gd name="T76" fmla="*/ 346 w 1361"/>
                <a:gd name="T77" fmla="*/ 1219 h 1360"/>
                <a:gd name="T78" fmla="*/ 575 w 1361"/>
                <a:gd name="T79" fmla="*/ 1203 h 1360"/>
                <a:gd name="T80" fmla="*/ 534 w 1361"/>
                <a:gd name="T81" fmla="*/ 970 h 1360"/>
                <a:gd name="T82" fmla="*/ 135 w 1361"/>
                <a:gd name="T83" fmla="*/ 996 h 1360"/>
                <a:gd name="T84" fmla="*/ 422 w 1361"/>
                <a:gd name="T85" fmla="*/ 649 h 1360"/>
                <a:gd name="T86" fmla="*/ 254 w 1361"/>
                <a:gd name="T87" fmla="*/ 631 h 1360"/>
                <a:gd name="T88" fmla="*/ 228 w 1361"/>
                <a:gd name="T89" fmla="*/ 684 h 1360"/>
                <a:gd name="T90" fmla="*/ 367 w 1361"/>
                <a:gd name="T91" fmla="*/ 724 h 1360"/>
                <a:gd name="T92" fmla="*/ 406 w 1361"/>
                <a:gd name="T93" fmla="*/ 528 h 1360"/>
                <a:gd name="T94" fmla="*/ 372 w 1361"/>
                <a:gd name="T95" fmla="*/ 444 h 1360"/>
                <a:gd name="T96" fmla="*/ 201 w 1361"/>
                <a:gd name="T97" fmla="*/ 527 h 1360"/>
                <a:gd name="T98" fmla="*/ 284 w 1361"/>
                <a:gd name="T99" fmla="*/ 535 h 1360"/>
                <a:gd name="T100" fmla="*/ 406 w 1361"/>
                <a:gd name="T101" fmla="*/ 528 h 1360"/>
                <a:gd name="T102" fmla="*/ 839 w 1361"/>
                <a:gd name="T103" fmla="*/ 459 h 1360"/>
                <a:gd name="T104" fmla="*/ 997 w 1361"/>
                <a:gd name="T105" fmla="*/ 456 h 1360"/>
                <a:gd name="T106" fmla="*/ 1036 w 1361"/>
                <a:gd name="T107" fmla="*/ 446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61" h="1360">
                  <a:moveTo>
                    <a:pt x="1361" y="681"/>
                  </a:moveTo>
                  <a:cubicBezTo>
                    <a:pt x="1358" y="1058"/>
                    <a:pt x="1055" y="1360"/>
                    <a:pt x="680" y="1359"/>
                  </a:cubicBezTo>
                  <a:cubicBezTo>
                    <a:pt x="306" y="1358"/>
                    <a:pt x="0" y="1050"/>
                    <a:pt x="3" y="679"/>
                  </a:cubicBezTo>
                  <a:cubicBezTo>
                    <a:pt x="6" y="301"/>
                    <a:pt x="311" y="0"/>
                    <a:pt x="684" y="2"/>
                  </a:cubicBezTo>
                  <a:cubicBezTo>
                    <a:pt x="1064" y="3"/>
                    <a:pt x="1359" y="311"/>
                    <a:pt x="1361" y="681"/>
                  </a:cubicBezTo>
                  <a:close/>
                  <a:moveTo>
                    <a:pt x="740" y="464"/>
                  </a:moveTo>
                  <a:cubicBezTo>
                    <a:pt x="744" y="455"/>
                    <a:pt x="747" y="446"/>
                    <a:pt x="751" y="438"/>
                  </a:cubicBezTo>
                  <a:cubicBezTo>
                    <a:pt x="770" y="400"/>
                    <a:pt x="795" y="367"/>
                    <a:pt x="839" y="362"/>
                  </a:cubicBezTo>
                  <a:cubicBezTo>
                    <a:pt x="915" y="353"/>
                    <a:pt x="990" y="349"/>
                    <a:pt x="1066" y="359"/>
                  </a:cubicBezTo>
                  <a:cubicBezTo>
                    <a:pt x="1121" y="367"/>
                    <a:pt x="1158" y="403"/>
                    <a:pt x="1143" y="471"/>
                  </a:cubicBezTo>
                  <a:cubicBezTo>
                    <a:pt x="1136" y="502"/>
                    <a:pt x="1120" y="519"/>
                    <a:pt x="1092" y="527"/>
                  </a:cubicBezTo>
                  <a:cubicBezTo>
                    <a:pt x="1069" y="533"/>
                    <a:pt x="1044" y="537"/>
                    <a:pt x="1020" y="539"/>
                  </a:cubicBezTo>
                  <a:cubicBezTo>
                    <a:pt x="975" y="542"/>
                    <a:pt x="929" y="541"/>
                    <a:pt x="884" y="546"/>
                  </a:cubicBezTo>
                  <a:cubicBezTo>
                    <a:pt x="833" y="551"/>
                    <a:pt x="785" y="547"/>
                    <a:pt x="747" y="507"/>
                  </a:cubicBezTo>
                  <a:cubicBezTo>
                    <a:pt x="736" y="496"/>
                    <a:pt x="730" y="499"/>
                    <a:pt x="725" y="511"/>
                  </a:cubicBezTo>
                  <a:cubicBezTo>
                    <a:pt x="721" y="522"/>
                    <a:pt x="717" y="533"/>
                    <a:pt x="714" y="544"/>
                  </a:cubicBezTo>
                  <a:cubicBezTo>
                    <a:pt x="695" y="606"/>
                    <a:pt x="678" y="668"/>
                    <a:pt x="658" y="729"/>
                  </a:cubicBezTo>
                  <a:cubicBezTo>
                    <a:pt x="642" y="780"/>
                    <a:pt x="634" y="832"/>
                    <a:pt x="638" y="886"/>
                  </a:cubicBezTo>
                  <a:cubicBezTo>
                    <a:pt x="640" y="921"/>
                    <a:pt x="641" y="955"/>
                    <a:pt x="641" y="990"/>
                  </a:cubicBezTo>
                  <a:cubicBezTo>
                    <a:pt x="641" y="1075"/>
                    <a:pt x="657" y="1158"/>
                    <a:pt x="675" y="1241"/>
                  </a:cubicBezTo>
                  <a:cubicBezTo>
                    <a:pt x="680" y="1266"/>
                    <a:pt x="687" y="1291"/>
                    <a:pt x="660" y="1315"/>
                  </a:cubicBezTo>
                  <a:cubicBezTo>
                    <a:pt x="894" y="1314"/>
                    <a:pt x="1077" y="1224"/>
                    <a:pt x="1207" y="1036"/>
                  </a:cubicBezTo>
                  <a:cubicBezTo>
                    <a:pt x="1354" y="823"/>
                    <a:pt x="1355" y="545"/>
                    <a:pt x="1211" y="329"/>
                  </a:cubicBezTo>
                  <a:cubicBezTo>
                    <a:pt x="1094" y="154"/>
                    <a:pt x="929" y="59"/>
                    <a:pt x="719" y="42"/>
                  </a:cubicBezTo>
                  <a:cubicBezTo>
                    <a:pt x="722" y="51"/>
                    <a:pt x="725" y="57"/>
                    <a:pt x="725" y="63"/>
                  </a:cubicBezTo>
                  <a:cubicBezTo>
                    <a:pt x="724" y="88"/>
                    <a:pt x="722" y="114"/>
                    <a:pt x="719" y="139"/>
                  </a:cubicBezTo>
                  <a:cubicBezTo>
                    <a:pt x="715" y="165"/>
                    <a:pt x="708" y="191"/>
                    <a:pt x="704" y="218"/>
                  </a:cubicBezTo>
                  <a:cubicBezTo>
                    <a:pt x="698" y="249"/>
                    <a:pt x="710" y="259"/>
                    <a:pt x="739" y="252"/>
                  </a:cubicBezTo>
                  <a:cubicBezTo>
                    <a:pt x="764" y="246"/>
                    <a:pt x="789" y="238"/>
                    <a:pt x="814" y="237"/>
                  </a:cubicBezTo>
                  <a:cubicBezTo>
                    <a:pt x="915" y="234"/>
                    <a:pt x="1017" y="220"/>
                    <a:pt x="1117" y="248"/>
                  </a:cubicBezTo>
                  <a:cubicBezTo>
                    <a:pt x="1147" y="257"/>
                    <a:pt x="1156" y="267"/>
                    <a:pt x="1154" y="301"/>
                  </a:cubicBezTo>
                  <a:cubicBezTo>
                    <a:pt x="1152" y="323"/>
                    <a:pt x="1139" y="333"/>
                    <a:pt x="1110" y="333"/>
                  </a:cubicBezTo>
                  <a:cubicBezTo>
                    <a:pt x="991" y="332"/>
                    <a:pt x="872" y="327"/>
                    <a:pt x="753" y="339"/>
                  </a:cubicBezTo>
                  <a:cubicBezTo>
                    <a:pt x="731" y="342"/>
                    <a:pt x="716" y="350"/>
                    <a:pt x="711" y="372"/>
                  </a:cubicBezTo>
                  <a:cubicBezTo>
                    <a:pt x="705" y="403"/>
                    <a:pt x="718" y="430"/>
                    <a:pt x="730" y="458"/>
                  </a:cubicBezTo>
                  <a:cubicBezTo>
                    <a:pt x="731" y="461"/>
                    <a:pt x="736" y="462"/>
                    <a:pt x="740" y="464"/>
                  </a:cubicBezTo>
                  <a:close/>
                  <a:moveTo>
                    <a:pt x="101" y="948"/>
                  </a:moveTo>
                  <a:cubicBezTo>
                    <a:pt x="104" y="949"/>
                    <a:pt x="106" y="949"/>
                    <a:pt x="109" y="950"/>
                  </a:cubicBezTo>
                  <a:cubicBezTo>
                    <a:pt x="122" y="933"/>
                    <a:pt x="134" y="915"/>
                    <a:pt x="148" y="898"/>
                  </a:cubicBezTo>
                  <a:cubicBezTo>
                    <a:pt x="165" y="878"/>
                    <a:pt x="184" y="867"/>
                    <a:pt x="212" y="872"/>
                  </a:cubicBezTo>
                  <a:cubicBezTo>
                    <a:pt x="243" y="877"/>
                    <a:pt x="274" y="879"/>
                    <a:pt x="306" y="880"/>
                  </a:cubicBezTo>
                  <a:cubicBezTo>
                    <a:pt x="377" y="883"/>
                    <a:pt x="448" y="882"/>
                    <a:pt x="519" y="886"/>
                  </a:cubicBezTo>
                  <a:cubicBezTo>
                    <a:pt x="541" y="887"/>
                    <a:pt x="549" y="879"/>
                    <a:pt x="552" y="861"/>
                  </a:cubicBezTo>
                  <a:cubicBezTo>
                    <a:pt x="555" y="839"/>
                    <a:pt x="556" y="816"/>
                    <a:pt x="559" y="794"/>
                  </a:cubicBezTo>
                  <a:cubicBezTo>
                    <a:pt x="566" y="721"/>
                    <a:pt x="578" y="649"/>
                    <a:pt x="606" y="580"/>
                  </a:cubicBezTo>
                  <a:cubicBezTo>
                    <a:pt x="614" y="562"/>
                    <a:pt x="623" y="544"/>
                    <a:pt x="630" y="526"/>
                  </a:cubicBezTo>
                  <a:cubicBezTo>
                    <a:pt x="633" y="521"/>
                    <a:pt x="631" y="514"/>
                    <a:pt x="632" y="508"/>
                  </a:cubicBezTo>
                  <a:cubicBezTo>
                    <a:pt x="625" y="510"/>
                    <a:pt x="619" y="511"/>
                    <a:pt x="613" y="514"/>
                  </a:cubicBezTo>
                  <a:cubicBezTo>
                    <a:pt x="610" y="515"/>
                    <a:pt x="608" y="518"/>
                    <a:pt x="606" y="521"/>
                  </a:cubicBezTo>
                  <a:cubicBezTo>
                    <a:pt x="587" y="545"/>
                    <a:pt x="568" y="569"/>
                    <a:pt x="548" y="593"/>
                  </a:cubicBezTo>
                  <a:cubicBezTo>
                    <a:pt x="525" y="623"/>
                    <a:pt x="515" y="658"/>
                    <a:pt x="518" y="695"/>
                  </a:cubicBezTo>
                  <a:cubicBezTo>
                    <a:pt x="521" y="754"/>
                    <a:pt x="482" y="812"/>
                    <a:pt x="424" y="823"/>
                  </a:cubicBezTo>
                  <a:cubicBezTo>
                    <a:pt x="388" y="830"/>
                    <a:pt x="351" y="831"/>
                    <a:pt x="315" y="836"/>
                  </a:cubicBezTo>
                  <a:cubicBezTo>
                    <a:pt x="263" y="841"/>
                    <a:pt x="220" y="818"/>
                    <a:pt x="175" y="798"/>
                  </a:cubicBezTo>
                  <a:cubicBezTo>
                    <a:pt x="163" y="793"/>
                    <a:pt x="152" y="782"/>
                    <a:pt x="144" y="771"/>
                  </a:cubicBezTo>
                  <a:cubicBezTo>
                    <a:pt x="122" y="740"/>
                    <a:pt x="111" y="705"/>
                    <a:pt x="110" y="667"/>
                  </a:cubicBezTo>
                  <a:cubicBezTo>
                    <a:pt x="110" y="631"/>
                    <a:pt x="110" y="595"/>
                    <a:pt x="109" y="559"/>
                  </a:cubicBezTo>
                  <a:cubicBezTo>
                    <a:pt x="109" y="538"/>
                    <a:pt x="107" y="517"/>
                    <a:pt x="109" y="497"/>
                  </a:cubicBezTo>
                  <a:cubicBezTo>
                    <a:pt x="113" y="455"/>
                    <a:pt x="137" y="421"/>
                    <a:pt x="157" y="385"/>
                  </a:cubicBezTo>
                  <a:cubicBezTo>
                    <a:pt x="169" y="364"/>
                    <a:pt x="185" y="349"/>
                    <a:pt x="207" y="341"/>
                  </a:cubicBezTo>
                  <a:cubicBezTo>
                    <a:pt x="274" y="317"/>
                    <a:pt x="341" y="302"/>
                    <a:pt x="412" y="328"/>
                  </a:cubicBezTo>
                  <a:cubicBezTo>
                    <a:pt x="471" y="350"/>
                    <a:pt x="512" y="407"/>
                    <a:pt x="510" y="470"/>
                  </a:cubicBezTo>
                  <a:cubicBezTo>
                    <a:pt x="510" y="478"/>
                    <a:pt x="515" y="485"/>
                    <a:pt x="518" y="493"/>
                  </a:cubicBezTo>
                  <a:cubicBezTo>
                    <a:pt x="518" y="490"/>
                    <a:pt x="517" y="487"/>
                    <a:pt x="516" y="484"/>
                  </a:cubicBezTo>
                  <a:cubicBezTo>
                    <a:pt x="546" y="459"/>
                    <a:pt x="577" y="436"/>
                    <a:pt x="603" y="407"/>
                  </a:cubicBezTo>
                  <a:cubicBezTo>
                    <a:pt x="616" y="394"/>
                    <a:pt x="621" y="371"/>
                    <a:pt x="627" y="352"/>
                  </a:cubicBezTo>
                  <a:cubicBezTo>
                    <a:pt x="629" y="347"/>
                    <a:pt x="624" y="337"/>
                    <a:pt x="619" y="333"/>
                  </a:cubicBezTo>
                  <a:cubicBezTo>
                    <a:pt x="617" y="330"/>
                    <a:pt x="607" y="335"/>
                    <a:pt x="601" y="337"/>
                  </a:cubicBezTo>
                  <a:cubicBezTo>
                    <a:pt x="583" y="343"/>
                    <a:pt x="565" y="353"/>
                    <a:pt x="546" y="355"/>
                  </a:cubicBezTo>
                  <a:cubicBezTo>
                    <a:pt x="524" y="358"/>
                    <a:pt x="513" y="344"/>
                    <a:pt x="521" y="322"/>
                  </a:cubicBezTo>
                  <a:cubicBezTo>
                    <a:pt x="528" y="303"/>
                    <a:pt x="538" y="283"/>
                    <a:pt x="551" y="267"/>
                  </a:cubicBezTo>
                  <a:cubicBezTo>
                    <a:pt x="590" y="225"/>
                    <a:pt x="619" y="177"/>
                    <a:pt x="638" y="123"/>
                  </a:cubicBezTo>
                  <a:cubicBezTo>
                    <a:pt x="649" y="96"/>
                    <a:pt x="660" y="69"/>
                    <a:pt x="671" y="41"/>
                  </a:cubicBezTo>
                  <a:cubicBezTo>
                    <a:pt x="454" y="49"/>
                    <a:pt x="277" y="141"/>
                    <a:pt x="154" y="324"/>
                  </a:cubicBezTo>
                  <a:cubicBezTo>
                    <a:pt x="21" y="521"/>
                    <a:pt x="10" y="732"/>
                    <a:pt x="101" y="948"/>
                  </a:cubicBezTo>
                  <a:close/>
                  <a:moveTo>
                    <a:pt x="135" y="996"/>
                  </a:moveTo>
                  <a:cubicBezTo>
                    <a:pt x="134" y="999"/>
                    <a:pt x="134" y="1001"/>
                    <a:pt x="133" y="1004"/>
                  </a:cubicBezTo>
                  <a:cubicBezTo>
                    <a:pt x="186" y="1093"/>
                    <a:pt x="258" y="1164"/>
                    <a:pt x="346" y="1219"/>
                  </a:cubicBezTo>
                  <a:cubicBezTo>
                    <a:pt x="430" y="1272"/>
                    <a:pt x="594" y="1323"/>
                    <a:pt x="632" y="1308"/>
                  </a:cubicBezTo>
                  <a:cubicBezTo>
                    <a:pt x="597" y="1282"/>
                    <a:pt x="580" y="1245"/>
                    <a:pt x="575" y="1203"/>
                  </a:cubicBezTo>
                  <a:cubicBezTo>
                    <a:pt x="567" y="1131"/>
                    <a:pt x="561" y="1059"/>
                    <a:pt x="555" y="986"/>
                  </a:cubicBezTo>
                  <a:cubicBezTo>
                    <a:pt x="554" y="971"/>
                    <a:pt x="549" y="968"/>
                    <a:pt x="534" y="970"/>
                  </a:cubicBezTo>
                  <a:cubicBezTo>
                    <a:pt x="491" y="975"/>
                    <a:pt x="448" y="980"/>
                    <a:pt x="405" y="982"/>
                  </a:cubicBezTo>
                  <a:cubicBezTo>
                    <a:pt x="315" y="988"/>
                    <a:pt x="225" y="991"/>
                    <a:pt x="135" y="996"/>
                  </a:cubicBezTo>
                  <a:close/>
                  <a:moveTo>
                    <a:pt x="422" y="663"/>
                  </a:moveTo>
                  <a:cubicBezTo>
                    <a:pt x="422" y="658"/>
                    <a:pt x="422" y="654"/>
                    <a:pt x="422" y="649"/>
                  </a:cubicBezTo>
                  <a:cubicBezTo>
                    <a:pt x="418" y="623"/>
                    <a:pt x="415" y="618"/>
                    <a:pt x="388" y="620"/>
                  </a:cubicBezTo>
                  <a:cubicBezTo>
                    <a:pt x="343" y="621"/>
                    <a:pt x="298" y="625"/>
                    <a:pt x="254" y="631"/>
                  </a:cubicBezTo>
                  <a:cubicBezTo>
                    <a:pt x="239" y="633"/>
                    <a:pt x="217" y="621"/>
                    <a:pt x="212" y="640"/>
                  </a:cubicBezTo>
                  <a:cubicBezTo>
                    <a:pt x="209" y="653"/>
                    <a:pt x="221" y="670"/>
                    <a:pt x="228" y="684"/>
                  </a:cubicBezTo>
                  <a:cubicBezTo>
                    <a:pt x="236" y="701"/>
                    <a:pt x="248" y="718"/>
                    <a:pt x="268" y="720"/>
                  </a:cubicBezTo>
                  <a:cubicBezTo>
                    <a:pt x="301" y="723"/>
                    <a:pt x="334" y="725"/>
                    <a:pt x="367" y="724"/>
                  </a:cubicBezTo>
                  <a:cubicBezTo>
                    <a:pt x="403" y="722"/>
                    <a:pt x="421" y="700"/>
                    <a:pt x="422" y="663"/>
                  </a:cubicBezTo>
                  <a:close/>
                  <a:moveTo>
                    <a:pt x="406" y="528"/>
                  </a:moveTo>
                  <a:cubicBezTo>
                    <a:pt x="400" y="504"/>
                    <a:pt x="395" y="482"/>
                    <a:pt x="388" y="462"/>
                  </a:cubicBezTo>
                  <a:cubicBezTo>
                    <a:pt x="386" y="455"/>
                    <a:pt x="379" y="447"/>
                    <a:pt x="372" y="444"/>
                  </a:cubicBezTo>
                  <a:cubicBezTo>
                    <a:pt x="317" y="420"/>
                    <a:pt x="266" y="431"/>
                    <a:pt x="222" y="467"/>
                  </a:cubicBezTo>
                  <a:cubicBezTo>
                    <a:pt x="205" y="481"/>
                    <a:pt x="197" y="504"/>
                    <a:pt x="201" y="527"/>
                  </a:cubicBezTo>
                  <a:cubicBezTo>
                    <a:pt x="203" y="534"/>
                    <a:pt x="213" y="544"/>
                    <a:pt x="219" y="544"/>
                  </a:cubicBezTo>
                  <a:cubicBezTo>
                    <a:pt x="241" y="543"/>
                    <a:pt x="262" y="538"/>
                    <a:pt x="284" y="535"/>
                  </a:cubicBezTo>
                  <a:cubicBezTo>
                    <a:pt x="298" y="533"/>
                    <a:pt x="313" y="529"/>
                    <a:pt x="327" y="529"/>
                  </a:cubicBezTo>
                  <a:cubicBezTo>
                    <a:pt x="351" y="528"/>
                    <a:pt x="376" y="528"/>
                    <a:pt x="406" y="528"/>
                  </a:cubicBezTo>
                  <a:close/>
                  <a:moveTo>
                    <a:pt x="841" y="448"/>
                  </a:moveTo>
                  <a:cubicBezTo>
                    <a:pt x="840" y="452"/>
                    <a:pt x="840" y="455"/>
                    <a:pt x="839" y="459"/>
                  </a:cubicBezTo>
                  <a:cubicBezTo>
                    <a:pt x="851" y="462"/>
                    <a:pt x="865" y="471"/>
                    <a:pt x="875" y="467"/>
                  </a:cubicBezTo>
                  <a:cubicBezTo>
                    <a:pt x="915" y="453"/>
                    <a:pt x="956" y="458"/>
                    <a:pt x="997" y="456"/>
                  </a:cubicBezTo>
                  <a:cubicBezTo>
                    <a:pt x="1010" y="456"/>
                    <a:pt x="1023" y="453"/>
                    <a:pt x="1037" y="452"/>
                  </a:cubicBezTo>
                  <a:cubicBezTo>
                    <a:pt x="1036" y="450"/>
                    <a:pt x="1036" y="448"/>
                    <a:pt x="1036" y="446"/>
                  </a:cubicBezTo>
                  <a:cubicBezTo>
                    <a:pt x="971" y="436"/>
                    <a:pt x="906" y="437"/>
                    <a:pt x="841" y="4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0292C593-026A-42FE-B429-F5271CD512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86088" y="2457450"/>
              <a:ext cx="823913" cy="747713"/>
            </a:xfrm>
            <a:custGeom>
              <a:avLst/>
              <a:gdLst>
                <a:gd name="T0" fmla="*/ 250 w 250"/>
                <a:gd name="T1" fmla="*/ 130 h 227"/>
                <a:gd name="T2" fmla="*/ 240 w 250"/>
                <a:gd name="T3" fmla="*/ 193 h 227"/>
                <a:gd name="T4" fmla="*/ 193 w 250"/>
                <a:gd name="T5" fmla="*/ 221 h 227"/>
                <a:gd name="T6" fmla="*/ 69 w 250"/>
                <a:gd name="T7" fmla="*/ 193 h 227"/>
                <a:gd name="T8" fmla="*/ 25 w 250"/>
                <a:gd name="T9" fmla="*/ 192 h 227"/>
                <a:gd name="T10" fmla="*/ 2 w 250"/>
                <a:gd name="T11" fmla="*/ 164 h 227"/>
                <a:gd name="T12" fmla="*/ 11 w 250"/>
                <a:gd name="T13" fmla="*/ 68 h 227"/>
                <a:gd name="T14" fmla="*/ 100 w 250"/>
                <a:gd name="T15" fmla="*/ 9 h 227"/>
                <a:gd name="T16" fmla="*/ 179 w 250"/>
                <a:gd name="T17" fmla="*/ 26 h 227"/>
                <a:gd name="T18" fmla="*/ 250 w 250"/>
                <a:gd name="T19" fmla="*/ 130 h 227"/>
                <a:gd name="T20" fmla="*/ 202 w 250"/>
                <a:gd name="T21" fmla="*/ 153 h 227"/>
                <a:gd name="T22" fmla="*/ 145 w 250"/>
                <a:gd name="T23" fmla="*/ 76 h 227"/>
                <a:gd name="T24" fmla="*/ 73 w 250"/>
                <a:gd name="T25" fmla="*/ 65 h 227"/>
                <a:gd name="T26" fmla="*/ 49 w 250"/>
                <a:gd name="T27" fmla="*/ 78 h 227"/>
                <a:gd name="T28" fmla="*/ 38 w 250"/>
                <a:gd name="T29" fmla="*/ 121 h 227"/>
                <a:gd name="T30" fmla="*/ 202 w 250"/>
                <a:gd name="T31" fmla="*/ 15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0" h="227">
                  <a:moveTo>
                    <a:pt x="250" y="130"/>
                  </a:moveTo>
                  <a:cubicBezTo>
                    <a:pt x="248" y="143"/>
                    <a:pt x="245" y="168"/>
                    <a:pt x="240" y="193"/>
                  </a:cubicBezTo>
                  <a:cubicBezTo>
                    <a:pt x="235" y="216"/>
                    <a:pt x="217" y="227"/>
                    <a:pt x="193" y="221"/>
                  </a:cubicBezTo>
                  <a:cubicBezTo>
                    <a:pt x="152" y="212"/>
                    <a:pt x="110" y="202"/>
                    <a:pt x="69" y="193"/>
                  </a:cubicBezTo>
                  <a:cubicBezTo>
                    <a:pt x="55" y="190"/>
                    <a:pt x="40" y="193"/>
                    <a:pt x="25" y="192"/>
                  </a:cubicBezTo>
                  <a:cubicBezTo>
                    <a:pt x="4" y="191"/>
                    <a:pt x="0" y="185"/>
                    <a:pt x="2" y="164"/>
                  </a:cubicBezTo>
                  <a:cubicBezTo>
                    <a:pt x="5" y="132"/>
                    <a:pt x="6" y="99"/>
                    <a:pt x="11" y="68"/>
                  </a:cubicBezTo>
                  <a:cubicBezTo>
                    <a:pt x="18" y="25"/>
                    <a:pt x="57" y="0"/>
                    <a:pt x="100" y="9"/>
                  </a:cubicBezTo>
                  <a:cubicBezTo>
                    <a:pt x="126" y="14"/>
                    <a:pt x="153" y="19"/>
                    <a:pt x="179" y="26"/>
                  </a:cubicBezTo>
                  <a:cubicBezTo>
                    <a:pt x="243" y="42"/>
                    <a:pt x="247" y="49"/>
                    <a:pt x="250" y="130"/>
                  </a:cubicBezTo>
                  <a:close/>
                  <a:moveTo>
                    <a:pt x="202" y="153"/>
                  </a:moveTo>
                  <a:cubicBezTo>
                    <a:pt x="211" y="96"/>
                    <a:pt x="199" y="81"/>
                    <a:pt x="145" y="76"/>
                  </a:cubicBezTo>
                  <a:cubicBezTo>
                    <a:pt x="121" y="73"/>
                    <a:pt x="96" y="71"/>
                    <a:pt x="73" y="65"/>
                  </a:cubicBezTo>
                  <a:cubicBezTo>
                    <a:pt x="58" y="62"/>
                    <a:pt x="52" y="67"/>
                    <a:pt x="49" y="78"/>
                  </a:cubicBezTo>
                  <a:cubicBezTo>
                    <a:pt x="45" y="92"/>
                    <a:pt x="42" y="106"/>
                    <a:pt x="38" y="121"/>
                  </a:cubicBezTo>
                  <a:cubicBezTo>
                    <a:pt x="89" y="155"/>
                    <a:pt x="147" y="146"/>
                    <a:pt x="202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F0BB0C6-8E54-415E-8AB3-3036903491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376" y="5651500"/>
              <a:ext cx="741363" cy="804863"/>
            </a:xfrm>
            <a:custGeom>
              <a:avLst/>
              <a:gdLst>
                <a:gd name="T0" fmla="*/ 44 w 225"/>
                <a:gd name="T1" fmla="*/ 127 h 244"/>
                <a:gd name="T2" fmla="*/ 51 w 225"/>
                <a:gd name="T3" fmla="*/ 44 h 244"/>
                <a:gd name="T4" fmla="*/ 144 w 225"/>
                <a:gd name="T5" fmla="*/ 12 h 244"/>
                <a:gd name="T6" fmla="*/ 212 w 225"/>
                <a:gd name="T7" fmla="*/ 126 h 244"/>
                <a:gd name="T8" fmla="*/ 121 w 225"/>
                <a:gd name="T9" fmla="*/ 235 h 244"/>
                <a:gd name="T10" fmla="*/ 12 w 225"/>
                <a:gd name="T11" fmla="*/ 192 h 244"/>
                <a:gd name="T12" fmla="*/ 31 w 225"/>
                <a:gd name="T13" fmla="*/ 133 h 244"/>
                <a:gd name="T14" fmla="*/ 44 w 225"/>
                <a:gd name="T15" fmla="*/ 127 h 244"/>
                <a:gd name="T16" fmla="*/ 128 w 225"/>
                <a:gd name="T17" fmla="*/ 111 h 244"/>
                <a:gd name="T18" fmla="*/ 156 w 225"/>
                <a:gd name="T19" fmla="*/ 85 h 244"/>
                <a:gd name="T20" fmla="*/ 112 w 225"/>
                <a:gd name="T21" fmla="*/ 59 h 244"/>
                <a:gd name="T22" fmla="*/ 94 w 225"/>
                <a:gd name="T23" fmla="*/ 91 h 244"/>
                <a:gd name="T24" fmla="*/ 128 w 225"/>
                <a:gd name="T25" fmla="*/ 111 h 244"/>
                <a:gd name="T26" fmla="*/ 51 w 225"/>
                <a:gd name="T27" fmla="*/ 147 h 244"/>
                <a:gd name="T28" fmla="*/ 113 w 225"/>
                <a:gd name="T29" fmla="*/ 191 h 244"/>
                <a:gd name="T30" fmla="*/ 129 w 225"/>
                <a:gd name="T31" fmla="*/ 170 h 244"/>
                <a:gd name="T32" fmla="*/ 51 w 225"/>
                <a:gd name="T33" fmla="*/ 14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5" h="244">
                  <a:moveTo>
                    <a:pt x="44" y="127"/>
                  </a:moveTo>
                  <a:cubicBezTo>
                    <a:pt x="25" y="96"/>
                    <a:pt x="34" y="70"/>
                    <a:pt x="51" y="44"/>
                  </a:cubicBezTo>
                  <a:cubicBezTo>
                    <a:pt x="74" y="11"/>
                    <a:pt x="106" y="0"/>
                    <a:pt x="144" y="12"/>
                  </a:cubicBezTo>
                  <a:cubicBezTo>
                    <a:pt x="204" y="32"/>
                    <a:pt x="225" y="48"/>
                    <a:pt x="212" y="126"/>
                  </a:cubicBezTo>
                  <a:cubicBezTo>
                    <a:pt x="203" y="180"/>
                    <a:pt x="177" y="221"/>
                    <a:pt x="121" y="235"/>
                  </a:cubicBezTo>
                  <a:cubicBezTo>
                    <a:pt x="84" y="244"/>
                    <a:pt x="33" y="236"/>
                    <a:pt x="12" y="192"/>
                  </a:cubicBezTo>
                  <a:cubicBezTo>
                    <a:pt x="0" y="166"/>
                    <a:pt x="6" y="145"/>
                    <a:pt x="31" y="133"/>
                  </a:cubicBezTo>
                  <a:cubicBezTo>
                    <a:pt x="35" y="132"/>
                    <a:pt x="38" y="130"/>
                    <a:pt x="44" y="127"/>
                  </a:cubicBezTo>
                  <a:close/>
                  <a:moveTo>
                    <a:pt x="128" y="111"/>
                  </a:moveTo>
                  <a:cubicBezTo>
                    <a:pt x="157" y="112"/>
                    <a:pt x="169" y="99"/>
                    <a:pt x="156" y="85"/>
                  </a:cubicBezTo>
                  <a:cubicBezTo>
                    <a:pt x="145" y="72"/>
                    <a:pt x="128" y="63"/>
                    <a:pt x="112" y="59"/>
                  </a:cubicBezTo>
                  <a:cubicBezTo>
                    <a:pt x="96" y="56"/>
                    <a:pt x="86" y="77"/>
                    <a:pt x="94" y="91"/>
                  </a:cubicBezTo>
                  <a:cubicBezTo>
                    <a:pt x="102" y="106"/>
                    <a:pt x="114" y="114"/>
                    <a:pt x="128" y="111"/>
                  </a:cubicBezTo>
                  <a:close/>
                  <a:moveTo>
                    <a:pt x="51" y="147"/>
                  </a:moveTo>
                  <a:cubicBezTo>
                    <a:pt x="64" y="181"/>
                    <a:pt x="90" y="198"/>
                    <a:pt x="113" y="191"/>
                  </a:cubicBezTo>
                  <a:cubicBezTo>
                    <a:pt x="125" y="187"/>
                    <a:pt x="132" y="180"/>
                    <a:pt x="129" y="170"/>
                  </a:cubicBezTo>
                  <a:cubicBezTo>
                    <a:pt x="102" y="162"/>
                    <a:pt x="79" y="155"/>
                    <a:pt x="51" y="1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37CB6F0-2481-46CC-93E4-6AC06568A5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6626" y="5727700"/>
              <a:ext cx="719138" cy="852488"/>
            </a:xfrm>
            <a:custGeom>
              <a:avLst/>
              <a:gdLst>
                <a:gd name="T0" fmla="*/ 120 w 218"/>
                <a:gd name="T1" fmla="*/ 251 h 259"/>
                <a:gd name="T2" fmla="*/ 13 w 218"/>
                <a:gd name="T3" fmla="*/ 152 h 259"/>
                <a:gd name="T4" fmla="*/ 57 w 218"/>
                <a:gd name="T5" fmla="*/ 29 h 259"/>
                <a:gd name="T6" fmla="*/ 182 w 218"/>
                <a:gd name="T7" fmla="*/ 49 h 259"/>
                <a:gd name="T8" fmla="*/ 214 w 218"/>
                <a:gd name="T9" fmla="*/ 155 h 259"/>
                <a:gd name="T10" fmla="*/ 120 w 218"/>
                <a:gd name="T11" fmla="*/ 251 h 259"/>
                <a:gd name="T12" fmla="*/ 75 w 218"/>
                <a:gd name="T13" fmla="*/ 121 h 259"/>
                <a:gd name="T14" fmla="*/ 94 w 218"/>
                <a:gd name="T15" fmla="*/ 187 h 259"/>
                <a:gd name="T16" fmla="*/ 129 w 218"/>
                <a:gd name="T17" fmla="*/ 202 h 259"/>
                <a:gd name="T18" fmla="*/ 155 w 218"/>
                <a:gd name="T19" fmla="*/ 167 h 259"/>
                <a:gd name="T20" fmla="*/ 143 w 218"/>
                <a:gd name="T21" fmla="*/ 94 h 259"/>
                <a:gd name="T22" fmla="*/ 97 w 218"/>
                <a:gd name="T23" fmla="*/ 66 h 259"/>
                <a:gd name="T24" fmla="*/ 75 w 218"/>
                <a:gd name="T25" fmla="*/ 104 h 259"/>
                <a:gd name="T26" fmla="*/ 75 w 218"/>
                <a:gd name="T27" fmla="*/ 12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8" h="259">
                  <a:moveTo>
                    <a:pt x="120" y="251"/>
                  </a:moveTo>
                  <a:cubicBezTo>
                    <a:pt x="59" y="254"/>
                    <a:pt x="31" y="221"/>
                    <a:pt x="13" y="152"/>
                  </a:cubicBezTo>
                  <a:cubicBezTo>
                    <a:pt x="0" y="103"/>
                    <a:pt x="22" y="62"/>
                    <a:pt x="57" y="29"/>
                  </a:cubicBezTo>
                  <a:cubicBezTo>
                    <a:pt x="87" y="0"/>
                    <a:pt x="161" y="14"/>
                    <a:pt x="182" y="49"/>
                  </a:cubicBezTo>
                  <a:cubicBezTo>
                    <a:pt x="202" y="82"/>
                    <a:pt x="211" y="117"/>
                    <a:pt x="214" y="155"/>
                  </a:cubicBezTo>
                  <a:cubicBezTo>
                    <a:pt x="218" y="201"/>
                    <a:pt x="180" y="259"/>
                    <a:pt x="120" y="251"/>
                  </a:cubicBezTo>
                  <a:close/>
                  <a:moveTo>
                    <a:pt x="75" y="121"/>
                  </a:moveTo>
                  <a:cubicBezTo>
                    <a:pt x="72" y="143"/>
                    <a:pt x="80" y="166"/>
                    <a:pt x="94" y="187"/>
                  </a:cubicBezTo>
                  <a:cubicBezTo>
                    <a:pt x="102" y="199"/>
                    <a:pt x="113" y="208"/>
                    <a:pt x="129" y="202"/>
                  </a:cubicBezTo>
                  <a:cubicBezTo>
                    <a:pt x="145" y="196"/>
                    <a:pt x="157" y="185"/>
                    <a:pt x="155" y="167"/>
                  </a:cubicBezTo>
                  <a:cubicBezTo>
                    <a:pt x="152" y="142"/>
                    <a:pt x="148" y="118"/>
                    <a:pt x="143" y="94"/>
                  </a:cubicBezTo>
                  <a:cubicBezTo>
                    <a:pt x="139" y="77"/>
                    <a:pt x="114" y="64"/>
                    <a:pt x="97" y="66"/>
                  </a:cubicBezTo>
                  <a:cubicBezTo>
                    <a:pt x="75" y="70"/>
                    <a:pt x="78" y="89"/>
                    <a:pt x="75" y="104"/>
                  </a:cubicBezTo>
                  <a:cubicBezTo>
                    <a:pt x="74" y="108"/>
                    <a:pt x="75" y="113"/>
                    <a:pt x="75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E3DDDD35-5249-4821-B0E6-60BC3AA9F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6426" y="5345113"/>
              <a:ext cx="838200" cy="866775"/>
            </a:xfrm>
            <a:custGeom>
              <a:avLst/>
              <a:gdLst>
                <a:gd name="T0" fmla="*/ 132 w 254"/>
                <a:gd name="T1" fmla="*/ 263 h 263"/>
                <a:gd name="T2" fmla="*/ 111 w 254"/>
                <a:gd name="T3" fmla="*/ 259 h 263"/>
                <a:gd name="T4" fmla="*/ 87 w 254"/>
                <a:gd name="T5" fmla="*/ 243 h 263"/>
                <a:gd name="T6" fmla="*/ 100 w 254"/>
                <a:gd name="T7" fmla="*/ 211 h 263"/>
                <a:gd name="T8" fmla="*/ 114 w 254"/>
                <a:gd name="T9" fmla="*/ 209 h 263"/>
                <a:gd name="T10" fmla="*/ 141 w 254"/>
                <a:gd name="T11" fmla="*/ 215 h 263"/>
                <a:gd name="T12" fmla="*/ 186 w 254"/>
                <a:gd name="T13" fmla="*/ 169 h 263"/>
                <a:gd name="T14" fmla="*/ 145 w 254"/>
                <a:gd name="T15" fmla="*/ 130 h 263"/>
                <a:gd name="T16" fmla="*/ 129 w 254"/>
                <a:gd name="T17" fmla="*/ 140 h 263"/>
                <a:gd name="T18" fmla="*/ 102 w 254"/>
                <a:gd name="T19" fmla="*/ 172 h 263"/>
                <a:gd name="T20" fmla="*/ 55 w 254"/>
                <a:gd name="T21" fmla="*/ 167 h 263"/>
                <a:gd name="T22" fmla="*/ 27 w 254"/>
                <a:gd name="T23" fmla="*/ 114 h 263"/>
                <a:gd name="T24" fmla="*/ 13 w 254"/>
                <a:gd name="T25" fmla="*/ 96 h 263"/>
                <a:gd name="T26" fmla="*/ 15 w 254"/>
                <a:gd name="T27" fmla="*/ 68 h 263"/>
                <a:gd name="T28" fmla="*/ 123 w 254"/>
                <a:gd name="T29" fmla="*/ 8 h 263"/>
                <a:gd name="T30" fmla="*/ 151 w 254"/>
                <a:gd name="T31" fmla="*/ 10 h 263"/>
                <a:gd name="T32" fmla="*/ 154 w 254"/>
                <a:gd name="T33" fmla="*/ 44 h 263"/>
                <a:gd name="T34" fmla="*/ 113 w 254"/>
                <a:gd name="T35" fmla="*/ 71 h 263"/>
                <a:gd name="T36" fmla="*/ 90 w 254"/>
                <a:gd name="T37" fmla="*/ 102 h 263"/>
                <a:gd name="T38" fmla="*/ 93 w 254"/>
                <a:gd name="T39" fmla="*/ 114 h 263"/>
                <a:gd name="T40" fmla="*/ 108 w 254"/>
                <a:gd name="T41" fmla="*/ 113 h 263"/>
                <a:gd name="T42" fmla="*/ 122 w 254"/>
                <a:gd name="T43" fmla="*/ 99 h 263"/>
                <a:gd name="T44" fmla="*/ 163 w 254"/>
                <a:gd name="T45" fmla="*/ 83 h 263"/>
                <a:gd name="T46" fmla="*/ 240 w 254"/>
                <a:gd name="T47" fmla="*/ 195 h 263"/>
                <a:gd name="T48" fmla="*/ 164 w 254"/>
                <a:gd name="T49" fmla="*/ 258 h 263"/>
                <a:gd name="T50" fmla="*/ 132 w 254"/>
                <a:gd name="T51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4" h="263">
                  <a:moveTo>
                    <a:pt x="132" y="263"/>
                  </a:moveTo>
                  <a:cubicBezTo>
                    <a:pt x="125" y="262"/>
                    <a:pt x="117" y="262"/>
                    <a:pt x="111" y="259"/>
                  </a:cubicBezTo>
                  <a:cubicBezTo>
                    <a:pt x="102" y="255"/>
                    <a:pt x="88" y="249"/>
                    <a:pt x="87" y="243"/>
                  </a:cubicBezTo>
                  <a:cubicBezTo>
                    <a:pt x="87" y="233"/>
                    <a:pt x="94" y="221"/>
                    <a:pt x="100" y="211"/>
                  </a:cubicBezTo>
                  <a:cubicBezTo>
                    <a:pt x="102" y="209"/>
                    <a:pt x="109" y="209"/>
                    <a:pt x="114" y="209"/>
                  </a:cubicBezTo>
                  <a:cubicBezTo>
                    <a:pt x="123" y="210"/>
                    <a:pt x="132" y="214"/>
                    <a:pt x="141" y="215"/>
                  </a:cubicBezTo>
                  <a:cubicBezTo>
                    <a:pt x="170" y="218"/>
                    <a:pt x="190" y="198"/>
                    <a:pt x="186" y="169"/>
                  </a:cubicBezTo>
                  <a:cubicBezTo>
                    <a:pt x="182" y="135"/>
                    <a:pt x="171" y="125"/>
                    <a:pt x="145" y="130"/>
                  </a:cubicBezTo>
                  <a:cubicBezTo>
                    <a:pt x="139" y="131"/>
                    <a:pt x="133" y="136"/>
                    <a:pt x="129" y="140"/>
                  </a:cubicBezTo>
                  <a:cubicBezTo>
                    <a:pt x="120" y="151"/>
                    <a:pt x="112" y="163"/>
                    <a:pt x="102" y="172"/>
                  </a:cubicBezTo>
                  <a:cubicBezTo>
                    <a:pt x="85" y="189"/>
                    <a:pt x="67" y="187"/>
                    <a:pt x="55" y="167"/>
                  </a:cubicBezTo>
                  <a:cubicBezTo>
                    <a:pt x="44" y="150"/>
                    <a:pt x="37" y="131"/>
                    <a:pt x="27" y="114"/>
                  </a:cubicBezTo>
                  <a:cubicBezTo>
                    <a:pt x="24" y="107"/>
                    <a:pt x="19" y="101"/>
                    <a:pt x="13" y="96"/>
                  </a:cubicBezTo>
                  <a:cubicBezTo>
                    <a:pt x="0" y="84"/>
                    <a:pt x="0" y="76"/>
                    <a:pt x="15" y="68"/>
                  </a:cubicBezTo>
                  <a:cubicBezTo>
                    <a:pt x="51" y="48"/>
                    <a:pt x="87" y="28"/>
                    <a:pt x="123" y="8"/>
                  </a:cubicBezTo>
                  <a:cubicBezTo>
                    <a:pt x="133" y="2"/>
                    <a:pt x="142" y="0"/>
                    <a:pt x="151" y="10"/>
                  </a:cubicBezTo>
                  <a:cubicBezTo>
                    <a:pt x="160" y="21"/>
                    <a:pt x="165" y="33"/>
                    <a:pt x="154" y="44"/>
                  </a:cubicBezTo>
                  <a:cubicBezTo>
                    <a:pt x="142" y="54"/>
                    <a:pt x="127" y="62"/>
                    <a:pt x="113" y="71"/>
                  </a:cubicBezTo>
                  <a:cubicBezTo>
                    <a:pt x="101" y="78"/>
                    <a:pt x="89" y="86"/>
                    <a:pt x="90" y="102"/>
                  </a:cubicBezTo>
                  <a:cubicBezTo>
                    <a:pt x="90" y="106"/>
                    <a:pt x="91" y="113"/>
                    <a:pt x="93" y="114"/>
                  </a:cubicBezTo>
                  <a:cubicBezTo>
                    <a:pt x="97" y="116"/>
                    <a:pt x="104" y="115"/>
                    <a:pt x="108" y="113"/>
                  </a:cubicBezTo>
                  <a:cubicBezTo>
                    <a:pt x="114" y="110"/>
                    <a:pt x="118" y="105"/>
                    <a:pt x="122" y="99"/>
                  </a:cubicBezTo>
                  <a:cubicBezTo>
                    <a:pt x="132" y="85"/>
                    <a:pt x="146" y="82"/>
                    <a:pt x="163" y="83"/>
                  </a:cubicBezTo>
                  <a:cubicBezTo>
                    <a:pt x="231" y="87"/>
                    <a:pt x="254" y="154"/>
                    <a:pt x="240" y="195"/>
                  </a:cubicBezTo>
                  <a:cubicBezTo>
                    <a:pt x="229" y="230"/>
                    <a:pt x="199" y="248"/>
                    <a:pt x="164" y="258"/>
                  </a:cubicBezTo>
                  <a:cubicBezTo>
                    <a:pt x="154" y="261"/>
                    <a:pt x="143" y="262"/>
                    <a:pt x="132" y="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7BD98AC-3A18-49F7-A4F7-3B78A7D086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15251" y="1157288"/>
              <a:ext cx="847725" cy="898525"/>
            </a:xfrm>
            <a:custGeom>
              <a:avLst/>
              <a:gdLst>
                <a:gd name="T0" fmla="*/ 256 w 257"/>
                <a:gd name="T1" fmla="*/ 132 h 273"/>
                <a:gd name="T2" fmla="*/ 229 w 257"/>
                <a:gd name="T3" fmla="*/ 172 h 273"/>
                <a:gd name="T4" fmla="*/ 172 w 257"/>
                <a:gd name="T5" fmla="*/ 182 h 273"/>
                <a:gd name="T6" fmla="*/ 148 w 257"/>
                <a:gd name="T7" fmla="*/ 209 h 273"/>
                <a:gd name="T8" fmla="*/ 144 w 257"/>
                <a:gd name="T9" fmla="*/ 251 h 273"/>
                <a:gd name="T10" fmla="*/ 116 w 257"/>
                <a:gd name="T11" fmla="*/ 270 h 273"/>
                <a:gd name="T12" fmla="*/ 93 w 257"/>
                <a:gd name="T13" fmla="*/ 240 h 273"/>
                <a:gd name="T14" fmla="*/ 108 w 257"/>
                <a:gd name="T15" fmla="*/ 204 h 273"/>
                <a:gd name="T16" fmla="*/ 116 w 257"/>
                <a:gd name="T17" fmla="*/ 158 h 273"/>
                <a:gd name="T18" fmla="*/ 81 w 257"/>
                <a:gd name="T19" fmla="*/ 148 h 273"/>
                <a:gd name="T20" fmla="*/ 63 w 257"/>
                <a:gd name="T21" fmla="*/ 184 h 273"/>
                <a:gd name="T22" fmla="*/ 40 w 257"/>
                <a:gd name="T23" fmla="*/ 198 h 273"/>
                <a:gd name="T24" fmla="*/ 1 w 257"/>
                <a:gd name="T25" fmla="*/ 147 h 273"/>
                <a:gd name="T26" fmla="*/ 19 w 257"/>
                <a:gd name="T27" fmla="*/ 130 h 273"/>
                <a:gd name="T28" fmla="*/ 54 w 257"/>
                <a:gd name="T29" fmla="*/ 115 h 273"/>
                <a:gd name="T30" fmla="*/ 93 w 257"/>
                <a:gd name="T31" fmla="*/ 82 h 273"/>
                <a:gd name="T32" fmla="*/ 133 w 257"/>
                <a:gd name="T33" fmla="*/ 18 h 273"/>
                <a:gd name="T34" fmla="*/ 143 w 257"/>
                <a:gd name="T35" fmla="*/ 0 h 273"/>
                <a:gd name="T36" fmla="*/ 161 w 257"/>
                <a:gd name="T37" fmla="*/ 10 h 273"/>
                <a:gd name="T38" fmla="*/ 215 w 257"/>
                <a:gd name="T39" fmla="*/ 58 h 273"/>
                <a:gd name="T40" fmla="*/ 256 w 257"/>
                <a:gd name="T41" fmla="*/ 132 h 273"/>
                <a:gd name="T42" fmla="*/ 203 w 257"/>
                <a:gd name="T43" fmla="*/ 118 h 273"/>
                <a:gd name="T44" fmla="*/ 173 w 257"/>
                <a:gd name="T45" fmla="*/ 76 h 273"/>
                <a:gd name="T46" fmla="*/ 140 w 257"/>
                <a:gd name="T47" fmla="*/ 109 h 273"/>
                <a:gd name="T48" fmla="*/ 176 w 257"/>
                <a:gd name="T49" fmla="*/ 143 h 273"/>
                <a:gd name="T50" fmla="*/ 203 w 257"/>
                <a:gd name="T51" fmla="*/ 118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7" h="273">
                  <a:moveTo>
                    <a:pt x="256" y="132"/>
                  </a:moveTo>
                  <a:cubicBezTo>
                    <a:pt x="257" y="152"/>
                    <a:pt x="245" y="166"/>
                    <a:pt x="229" y="172"/>
                  </a:cubicBezTo>
                  <a:cubicBezTo>
                    <a:pt x="211" y="178"/>
                    <a:pt x="191" y="182"/>
                    <a:pt x="172" y="182"/>
                  </a:cubicBezTo>
                  <a:cubicBezTo>
                    <a:pt x="152" y="183"/>
                    <a:pt x="149" y="195"/>
                    <a:pt x="148" y="209"/>
                  </a:cubicBezTo>
                  <a:cubicBezTo>
                    <a:pt x="146" y="223"/>
                    <a:pt x="146" y="237"/>
                    <a:pt x="144" y="251"/>
                  </a:cubicBezTo>
                  <a:cubicBezTo>
                    <a:pt x="143" y="269"/>
                    <a:pt x="131" y="273"/>
                    <a:pt x="116" y="270"/>
                  </a:cubicBezTo>
                  <a:cubicBezTo>
                    <a:pt x="100" y="267"/>
                    <a:pt x="90" y="257"/>
                    <a:pt x="93" y="240"/>
                  </a:cubicBezTo>
                  <a:cubicBezTo>
                    <a:pt x="96" y="228"/>
                    <a:pt x="104" y="216"/>
                    <a:pt x="108" y="204"/>
                  </a:cubicBezTo>
                  <a:cubicBezTo>
                    <a:pt x="112" y="189"/>
                    <a:pt x="118" y="173"/>
                    <a:pt x="116" y="158"/>
                  </a:cubicBezTo>
                  <a:cubicBezTo>
                    <a:pt x="113" y="136"/>
                    <a:pt x="97" y="132"/>
                    <a:pt x="81" y="148"/>
                  </a:cubicBezTo>
                  <a:cubicBezTo>
                    <a:pt x="72" y="157"/>
                    <a:pt x="58" y="164"/>
                    <a:pt x="63" y="184"/>
                  </a:cubicBezTo>
                  <a:cubicBezTo>
                    <a:pt x="66" y="198"/>
                    <a:pt x="51" y="199"/>
                    <a:pt x="40" y="198"/>
                  </a:cubicBezTo>
                  <a:cubicBezTo>
                    <a:pt x="26" y="196"/>
                    <a:pt x="2" y="161"/>
                    <a:pt x="1" y="147"/>
                  </a:cubicBezTo>
                  <a:cubicBezTo>
                    <a:pt x="0" y="133"/>
                    <a:pt x="6" y="128"/>
                    <a:pt x="19" y="130"/>
                  </a:cubicBezTo>
                  <a:cubicBezTo>
                    <a:pt x="33" y="132"/>
                    <a:pt x="43" y="125"/>
                    <a:pt x="54" y="115"/>
                  </a:cubicBezTo>
                  <a:cubicBezTo>
                    <a:pt x="66" y="103"/>
                    <a:pt x="80" y="93"/>
                    <a:pt x="93" y="82"/>
                  </a:cubicBezTo>
                  <a:cubicBezTo>
                    <a:pt x="114" y="65"/>
                    <a:pt x="130" y="46"/>
                    <a:pt x="133" y="18"/>
                  </a:cubicBezTo>
                  <a:cubicBezTo>
                    <a:pt x="134" y="12"/>
                    <a:pt x="140" y="6"/>
                    <a:pt x="143" y="0"/>
                  </a:cubicBezTo>
                  <a:cubicBezTo>
                    <a:pt x="149" y="3"/>
                    <a:pt x="156" y="6"/>
                    <a:pt x="161" y="10"/>
                  </a:cubicBezTo>
                  <a:cubicBezTo>
                    <a:pt x="179" y="26"/>
                    <a:pt x="197" y="42"/>
                    <a:pt x="215" y="58"/>
                  </a:cubicBezTo>
                  <a:cubicBezTo>
                    <a:pt x="237" y="78"/>
                    <a:pt x="255" y="100"/>
                    <a:pt x="256" y="132"/>
                  </a:cubicBezTo>
                  <a:close/>
                  <a:moveTo>
                    <a:pt x="203" y="118"/>
                  </a:moveTo>
                  <a:cubicBezTo>
                    <a:pt x="203" y="104"/>
                    <a:pt x="181" y="71"/>
                    <a:pt x="173" y="76"/>
                  </a:cubicBezTo>
                  <a:cubicBezTo>
                    <a:pt x="160" y="84"/>
                    <a:pt x="147" y="96"/>
                    <a:pt x="140" y="109"/>
                  </a:cubicBezTo>
                  <a:cubicBezTo>
                    <a:pt x="135" y="121"/>
                    <a:pt x="160" y="143"/>
                    <a:pt x="176" y="143"/>
                  </a:cubicBezTo>
                  <a:cubicBezTo>
                    <a:pt x="191" y="144"/>
                    <a:pt x="203" y="133"/>
                    <a:pt x="203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A6E3FE0-3B47-4350-B1AC-57A8C43E6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3401" y="1854200"/>
              <a:ext cx="850900" cy="774700"/>
            </a:xfrm>
            <a:custGeom>
              <a:avLst/>
              <a:gdLst>
                <a:gd name="T0" fmla="*/ 258 w 258"/>
                <a:gd name="T1" fmla="*/ 160 h 235"/>
                <a:gd name="T2" fmla="*/ 205 w 258"/>
                <a:gd name="T3" fmla="*/ 189 h 235"/>
                <a:gd name="T4" fmla="*/ 201 w 258"/>
                <a:gd name="T5" fmla="*/ 185 h 235"/>
                <a:gd name="T6" fmla="*/ 213 w 258"/>
                <a:gd name="T7" fmla="*/ 135 h 235"/>
                <a:gd name="T8" fmla="*/ 194 w 258"/>
                <a:gd name="T9" fmla="*/ 62 h 235"/>
                <a:gd name="T10" fmla="*/ 162 w 258"/>
                <a:gd name="T11" fmla="*/ 68 h 235"/>
                <a:gd name="T12" fmla="*/ 160 w 258"/>
                <a:gd name="T13" fmla="*/ 129 h 235"/>
                <a:gd name="T14" fmla="*/ 166 w 258"/>
                <a:gd name="T15" fmla="*/ 170 h 235"/>
                <a:gd name="T16" fmla="*/ 89 w 258"/>
                <a:gd name="T17" fmla="*/ 228 h 235"/>
                <a:gd name="T18" fmla="*/ 11 w 258"/>
                <a:gd name="T19" fmla="*/ 131 h 235"/>
                <a:gd name="T20" fmla="*/ 2 w 258"/>
                <a:gd name="T21" fmla="*/ 100 h 235"/>
                <a:gd name="T22" fmla="*/ 4 w 258"/>
                <a:gd name="T23" fmla="*/ 78 h 235"/>
                <a:gd name="T24" fmla="*/ 60 w 258"/>
                <a:gd name="T25" fmla="*/ 49 h 235"/>
                <a:gd name="T26" fmla="*/ 83 w 258"/>
                <a:gd name="T27" fmla="*/ 48 h 235"/>
                <a:gd name="T28" fmla="*/ 65 w 258"/>
                <a:gd name="T29" fmla="*/ 75 h 235"/>
                <a:gd name="T30" fmla="*/ 49 w 258"/>
                <a:gd name="T31" fmla="*/ 107 h 235"/>
                <a:gd name="T32" fmla="*/ 70 w 258"/>
                <a:gd name="T33" fmla="*/ 177 h 235"/>
                <a:gd name="T34" fmla="*/ 94 w 258"/>
                <a:gd name="T35" fmla="*/ 186 h 235"/>
                <a:gd name="T36" fmla="*/ 107 w 258"/>
                <a:gd name="T37" fmla="*/ 164 h 235"/>
                <a:gd name="T38" fmla="*/ 105 w 258"/>
                <a:gd name="T39" fmla="*/ 117 h 235"/>
                <a:gd name="T40" fmla="*/ 126 w 258"/>
                <a:gd name="T41" fmla="*/ 38 h 235"/>
                <a:gd name="T42" fmla="*/ 239 w 258"/>
                <a:gd name="T43" fmla="*/ 70 h 235"/>
                <a:gd name="T44" fmla="*/ 247 w 258"/>
                <a:gd name="T45" fmla="*/ 113 h 235"/>
                <a:gd name="T46" fmla="*/ 258 w 258"/>
                <a:gd name="T47" fmla="*/ 16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8" h="235">
                  <a:moveTo>
                    <a:pt x="258" y="160"/>
                  </a:moveTo>
                  <a:cubicBezTo>
                    <a:pt x="242" y="169"/>
                    <a:pt x="223" y="179"/>
                    <a:pt x="205" y="189"/>
                  </a:cubicBezTo>
                  <a:cubicBezTo>
                    <a:pt x="203" y="188"/>
                    <a:pt x="202" y="187"/>
                    <a:pt x="201" y="185"/>
                  </a:cubicBezTo>
                  <a:cubicBezTo>
                    <a:pt x="205" y="169"/>
                    <a:pt x="209" y="152"/>
                    <a:pt x="213" y="135"/>
                  </a:cubicBezTo>
                  <a:cubicBezTo>
                    <a:pt x="220" y="107"/>
                    <a:pt x="209" y="84"/>
                    <a:pt x="194" y="62"/>
                  </a:cubicBezTo>
                  <a:cubicBezTo>
                    <a:pt x="182" y="45"/>
                    <a:pt x="166" y="48"/>
                    <a:pt x="162" y="68"/>
                  </a:cubicBezTo>
                  <a:cubicBezTo>
                    <a:pt x="158" y="88"/>
                    <a:pt x="160" y="109"/>
                    <a:pt x="160" y="129"/>
                  </a:cubicBezTo>
                  <a:cubicBezTo>
                    <a:pt x="161" y="143"/>
                    <a:pt x="164" y="157"/>
                    <a:pt x="166" y="170"/>
                  </a:cubicBezTo>
                  <a:cubicBezTo>
                    <a:pt x="171" y="220"/>
                    <a:pt x="122" y="235"/>
                    <a:pt x="89" y="228"/>
                  </a:cubicBezTo>
                  <a:cubicBezTo>
                    <a:pt x="33" y="217"/>
                    <a:pt x="21" y="194"/>
                    <a:pt x="11" y="131"/>
                  </a:cubicBezTo>
                  <a:cubicBezTo>
                    <a:pt x="10" y="120"/>
                    <a:pt x="3" y="110"/>
                    <a:pt x="2" y="100"/>
                  </a:cubicBezTo>
                  <a:cubicBezTo>
                    <a:pt x="0" y="93"/>
                    <a:pt x="0" y="81"/>
                    <a:pt x="4" y="78"/>
                  </a:cubicBezTo>
                  <a:cubicBezTo>
                    <a:pt x="22" y="67"/>
                    <a:pt x="41" y="58"/>
                    <a:pt x="60" y="49"/>
                  </a:cubicBezTo>
                  <a:cubicBezTo>
                    <a:pt x="64" y="47"/>
                    <a:pt x="70" y="48"/>
                    <a:pt x="83" y="48"/>
                  </a:cubicBezTo>
                  <a:cubicBezTo>
                    <a:pt x="75" y="60"/>
                    <a:pt x="72" y="70"/>
                    <a:pt x="65" y="75"/>
                  </a:cubicBezTo>
                  <a:cubicBezTo>
                    <a:pt x="53" y="84"/>
                    <a:pt x="49" y="93"/>
                    <a:pt x="49" y="107"/>
                  </a:cubicBezTo>
                  <a:cubicBezTo>
                    <a:pt x="50" y="132"/>
                    <a:pt x="47" y="159"/>
                    <a:pt x="70" y="177"/>
                  </a:cubicBezTo>
                  <a:cubicBezTo>
                    <a:pt x="77" y="182"/>
                    <a:pt x="88" y="188"/>
                    <a:pt x="94" y="186"/>
                  </a:cubicBezTo>
                  <a:cubicBezTo>
                    <a:pt x="100" y="184"/>
                    <a:pt x="107" y="172"/>
                    <a:pt x="107" y="164"/>
                  </a:cubicBezTo>
                  <a:cubicBezTo>
                    <a:pt x="108" y="149"/>
                    <a:pt x="107" y="133"/>
                    <a:pt x="105" y="117"/>
                  </a:cubicBezTo>
                  <a:cubicBezTo>
                    <a:pt x="101" y="88"/>
                    <a:pt x="102" y="61"/>
                    <a:pt x="126" y="38"/>
                  </a:cubicBezTo>
                  <a:cubicBezTo>
                    <a:pt x="165" y="0"/>
                    <a:pt x="224" y="16"/>
                    <a:pt x="239" y="70"/>
                  </a:cubicBezTo>
                  <a:cubicBezTo>
                    <a:pt x="243" y="84"/>
                    <a:pt x="244" y="99"/>
                    <a:pt x="247" y="113"/>
                  </a:cubicBezTo>
                  <a:cubicBezTo>
                    <a:pt x="250" y="127"/>
                    <a:pt x="253" y="141"/>
                    <a:pt x="258" y="1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2012435-F8D6-4537-8A77-73A3D7490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5376" y="995363"/>
              <a:ext cx="942975" cy="915988"/>
            </a:xfrm>
            <a:custGeom>
              <a:avLst/>
              <a:gdLst>
                <a:gd name="T0" fmla="*/ 0 w 286"/>
                <a:gd name="T1" fmla="*/ 136 h 278"/>
                <a:gd name="T2" fmla="*/ 24 w 286"/>
                <a:gd name="T3" fmla="*/ 110 h 278"/>
                <a:gd name="T4" fmla="*/ 53 w 286"/>
                <a:gd name="T5" fmla="*/ 92 h 278"/>
                <a:gd name="T6" fmla="*/ 77 w 286"/>
                <a:gd name="T7" fmla="*/ 92 h 278"/>
                <a:gd name="T8" fmla="*/ 86 w 286"/>
                <a:gd name="T9" fmla="*/ 96 h 278"/>
                <a:gd name="T10" fmla="*/ 157 w 286"/>
                <a:gd name="T11" fmla="*/ 111 h 278"/>
                <a:gd name="T12" fmla="*/ 172 w 286"/>
                <a:gd name="T13" fmla="*/ 109 h 278"/>
                <a:gd name="T14" fmla="*/ 171 w 286"/>
                <a:gd name="T15" fmla="*/ 95 h 278"/>
                <a:gd name="T16" fmla="*/ 111 w 286"/>
                <a:gd name="T17" fmla="*/ 51 h 278"/>
                <a:gd name="T18" fmla="*/ 100 w 286"/>
                <a:gd name="T19" fmla="*/ 46 h 278"/>
                <a:gd name="T20" fmla="*/ 103 w 286"/>
                <a:gd name="T21" fmla="*/ 30 h 278"/>
                <a:gd name="T22" fmla="*/ 142 w 286"/>
                <a:gd name="T23" fmla="*/ 0 h 278"/>
                <a:gd name="T24" fmla="*/ 268 w 286"/>
                <a:gd name="T25" fmla="*/ 145 h 278"/>
                <a:gd name="T26" fmla="*/ 280 w 286"/>
                <a:gd name="T27" fmla="*/ 155 h 278"/>
                <a:gd name="T28" fmla="*/ 286 w 286"/>
                <a:gd name="T29" fmla="*/ 166 h 278"/>
                <a:gd name="T30" fmla="*/ 242 w 286"/>
                <a:gd name="T31" fmla="*/ 168 h 278"/>
                <a:gd name="T32" fmla="*/ 123 w 286"/>
                <a:gd name="T33" fmla="*/ 132 h 278"/>
                <a:gd name="T34" fmla="*/ 102 w 286"/>
                <a:gd name="T35" fmla="*/ 133 h 278"/>
                <a:gd name="T36" fmla="*/ 111 w 286"/>
                <a:gd name="T37" fmla="*/ 155 h 278"/>
                <a:gd name="T38" fmla="*/ 157 w 286"/>
                <a:gd name="T39" fmla="*/ 197 h 278"/>
                <a:gd name="T40" fmla="*/ 168 w 286"/>
                <a:gd name="T41" fmla="*/ 206 h 278"/>
                <a:gd name="T42" fmla="*/ 204 w 286"/>
                <a:gd name="T43" fmla="*/ 222 h 278"/>
                <a:gd name="T44" fmla="*/ 218 w 286"/>
                <a:gd name="T45" fmla="*/ 227 h 278"/>
                <a:gd name="T46" fmla="*/ 171 w 286"/>
                <a:gd name="T47" fmla="*/ 276 h 278"/>
                <a:gd name="T48" fmla="*/ 156 w 286"/>
                <a:gd name="T49" fmla="*/ 272 h 278"/>
                <a:gd name="T50" fmla="*/ 89 w 286"/>
                <a:gd name="T51" fmla="*/ 198 h 278"/>
                <a:gd name="T52" fmla="*/ 48 w 286"/>
                <a:gd name="T53" fmla="*/ 163 h 278"/>
                <a:gd name="T54" fmla="*/ 0 w 286"/>
                <a:gd name="T55" fmla="*/ 13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6" h="278">
                  <a:moveTo>
                    <a:pt x="0" y="136"/>
                  </a:moveTo>
                  <a:cubicBezTo>
                    <a:pt x="8" y="127"/>
                    <a:pt x="15" y="117"/>
                    <a:pt x="24" y="110"/>
                  </a:cubicBezTo>
                  <a:cubicBezTo>
                    <a:pt x="32" y="102"/>
                    <a:pt x="44" y="98"/>
                    <a:pt x="53" y="92"/>
                  </a:cubicBezTo>
                  <a:cubicBezTo>
                    <a:pt x="62" y="85"/>
                    <a:pt x="69" y="80"/>
                    <a:pt x="77" y="92"/>
                  </a:cubicBezTo>
                  <a:cubicBezTo>
                    <a:pt x="79" y="95"/>
                    <a:pt x="83" y="96"/>
                    <a:pt x="86" y="96"/>
                  </a:cubicBezTo>
                  <a:cubicBezTo>
                    <a:pt x="110" y="101"/>
                    <a:pt x="133" y="107"/>
                    <a:pt x="157" y="111"/>
                  </a:cubicBezTo>
                  <a:cubicBezTo>
                    <a:pt x="162" y="112"/>
                    <a:pt x="170" y="112"/>
                    <a:pt x="172" y="109"/>
                  </a:cubicBezTo>
                  <a:cubicBezTo>
                    <a:pt x="174" y="106"/>
                    <a:pt x="174" y="98"/>
                    <a:pt x="171" y="95"/>
                  </a:cubicBezTo>
                  <a:cubicBezTo>
                    <a:pt x="154" y="76"/>
                    <a:pt x="141" y="52"/>
                    <a:pt x="111" y="51"/>
                  </a:cubicBezTo>
                  <a:cubicBezTo>
                    <a:pt x="107" y="51"/>
                    <a:pt x="100" y="48"/>
                    <a:pt x="100" y="46"/>
                  </a:cubicBezTo>
                  <a:cubicBezTo>
                    <a:pt x="99" y="40"/>
                    <a:pt x="100" y="32"/>
                    <a:pt x="103" y="30"/>
                  </a:cubicBezTo>
                  <a:cubicBezTo>
                    <a:pt x="116" y="18"/>
                    <a:pt x="131" y="8"/>
                    <a:pt x="142" y="0"/>
                  </a:cubicBezTo>
                  <a:cubicBezTo>
                    <a:pt x="175" y="59"/>
                    <a:pt x="223" y="101"/>
                    <a:pt x="268" y="145"/>
                  </a:cubicBezTo>
                  <a:cubicBezTo>
                    <a:pt x="272" y="148"/>
                    <a:pt x="276" y="151"/>
                    <a:pt x="280" y="155"/>
                  </a:cubicBezTo>
                  <a:cubicBezTo>
                    <a:pt x="282" y="156"/>
                    <a:pt x="282" y="158"/>
                    <a:pt x="286" y="166"/>
                  </a:cubicBezTo>
                  <a:cubicBezTo>
                    <a:pt x="269" y="167"/>
                    <a:pt x="255" y="171"/>
                    <a:pt x="242" y="168"/>
                  </a:cubicBezTo>
                  <a:cubicBezTo>
                    <a:pt x="202" y="157"/>
                    <a:pt x="163" y="144"/>
                    <a:pt x="123" y="132"/>
                  </a:cubicBezTo>
                  <a:cubicBezTo>
                    <a:pt x="117" y="131"/>
                    <a:pt x="109" y="133"/>
                    <a:pt x="102" y="133"/>
                  </a:cubicBezTo>
                  <a:cubicBezTo>
                    <a:pt x="105" y="140"/>
                    <a:pt x="106" y="150"/>
                    <a:pt x="111" y="155"/>
                  </a:cubicBezTo>
                  <a:cubicBezTo>
                    <a:pt x="126" y="170"/>
                    <a:pt x="142" y="183"/>
                    <a:pt x="157" y="197"/>
                  </a:cubicBezTo>
                  <a:cubicBezTo>
                    <a:pt x="161" y="200"/>
                    <a:pt x="164" y="203"/>
                    <a:pt x="168" y="206"/>
                  </a:cubicBezTo>
                  <a:cubicBezTo>
                    <a:pt x="178" y="215"/>
                    <a:pt x="187" y="227"/>
                    <a:pt x="204" y="222"/>
                  </a:cubicBezTo>
                  <a:cubicBezTo>
                    <a:pt x="207" y="221"/>
                    <a:pt x="212" y="225"/>
                    <a:pt x="218" y="227"/>
                  </a:cubicBezTo>
                  <a:cubicBezTo>
                    <a:pt x="209" y="251"/>
                    <a:pt x="191" y="265"/>
                    <a:pt x="171" y="276"/>
                  </a:cubicBezTo>
                  <a:cubicBezTo>
                    <a:pt x="168" y="278"/>
                    <a:pt x="157" y="275"/>
                    <a:pt x="156" y="272"/>
                  </a:cubicBezTo>
                  <a:cubicBezTo>
                    <a:pt x="146" y="236"/>
                    <a:pt x="112" y="222"/>
                    <a:pt x="89" y="198"/>
                  </a:cubicBezTo>
                  <a:cubicBezTo>
                    <a:pt x="77" y="185"/>
                    <a:pt x="63" y="173"/>
                    <a:pt x="48" y="163"/>
                  </a:cubicBezTo>
                  <a:cubicBezTo>
                    <a:pt x="35" y="153"/>
                    <a:pt x="20" y="147"/>
                    <a:pt x="0" y="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E9F968-8860-4560-A4FB-5D9219F062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4163" y="303213"/>
              <a:ext cx="682625" cy="811213"/>
            </a:xfrm>
            <a:custGeom>
              <a:avLst/>
              <a:gdLst>
                <a:gd name="T0" fmla="*/ 158 w 207"/>
                <a:gd name="T1" fmla="*/ 113 h 246"/>
                <a:gd name="T2" fmla="*/ 145 w 207"/>
                <a:gd name="T3" fmla="*/ 30 h 246"/>
                <a:gd name="T4" fmla="*/ 151 w 207"/>
                <a:gd name="T5" fmla="*/ 8 h 246"/>
                <a:gd name="T6" fmla="*/ 207 w 207"/>
                <a:gd name="T7" fmla="*/ 12 h 246"/>
                <a:gd name="T8" fmla="*/ 194 w 207"/>
                <a:gd name="T9" fmla="*/ 111 h 246"/>
                <a:gd name="T10" fmla="*/ 204 w 207"/>
                <a:gd name="T11" fmla="*/ 180 h 246"/>
                <a:gd name="T12" fmla="*/ 195 w 207"/>
                <a:gd name="T13" fmla="*/ 201 h 246"/>
                <a:gd name="T14" fmla="*/ 168 w 207"/>
                <a:gd name="T15" fmla="*/ 199 h 246"/>
                <a:gd name="T16" fmla="*/ 124 w 207"/>
                <a:gd name="T17" fmla="*/ 146 h 246"/>
                <a:gd name="T18" fmla="*/ 81 w 207"/>
                <a:gd name="T19" fmla="*/ 93 h 246"/>
                <a:gd name="T20" fmla="*/ 97 w 207"/>
                <a:gd name="T21" fmla="*/ 223 h 246"/>
                <a:gd name="T22" fmla="*/ 38 w 207"/>
                <a:gd name="T23" fmla="*/ 242 h 246"/>
                <a:gd name="T24" fmla="*/ 15 w 207"/>
                <a:gd name="T25" fmla="*/ 73 h 246"/>
                <a:gd name="T26" fmla="*/ 10 w 207"/>
                <a:gd name="T27" fmla="*/ 56 h 246"/>
                <a:gd name="T28" fmla="*/ 25 w 207"/>
                <a:gd name="T29" fmla="*/ 26 h 246"/>
                <a:gd name="T30" fmla="*/ 107 w 207"/>
                <a:gd name="T31" fmla="*/ 60 h 246"/>
                <a:gd name="T32" fmla="*/ 147 w 207"/>
                <a:gd name="T33" fmla="*/ 107 h 246"/>
                <a:gd name="T34" fmla="*/ 158 w 207"/>
                <a:gd name="T35" fmla="*/ 11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7" h="246">
                  <a:moveTo>
                    <a:pt x="158" y="113"/>
                  </a:moveTo>
                  <a:cubicBezTo>
                    <a:pt x="153" y="83"/>
                    <a:pt x="167" y="55"/>
                    <a:pt x="145" y="30"/>
                  </a:cubicBezTo>
                  <a:cubicBezTo>
                    <a:pt x="142" y="27"/>
                    <a:pt x="147" y="13"/>
                    <a:pt x="151" y="8"/>
                  </a:cubicBezTo>
                  <a:cubicBezTo>
                    <a:pt x="160" y="0"/>
                    <a:pt x="193" y="3"/>
                    <a:pt x="207" y="12"/>
                  </a:cubicBezTo>
                  <a:cubicBezTo>
                    <a:pt x="173" y="42"/>
                    <a:pt x="188" y="77"/>
                    <a:pt x="194" y="111"/>
                  </a:cubicBezTo>
                  <a:cubicBezTo>
                    <a:pt x="198" y="134"/>
                    <a:pt x="202" y="157"/>
                    <a:pt x="204" y="180"/>
                  </a:cubicBezTo>
                  <a:cubicBezTo>
                    <a:pt x="205" y="187"/>
                    <a:pt x="200" y="199"/>
                    <a:pt x="195" y="201"/>
                  </a:cubicBezTo>
                  <a:cubicBezTo>
                    <a:pt x="187" y="204"/>
                    <a:pt x="174" y="204"/>
                    <a:pt x="168" y="199"/>
                  </a:cubicBezTo>
                  <a:cubicBezTo>
                    <a:pt x="152" y="182"/>
                    <a:pt x="138" y="163"/>
                    <a:pt x="124" y="146"/>
                  </a:cubicBezTo>
                  <a:cubicBezTo>
                    <a:pt x="110" y="129"/>
                    <a:pt x="96" y="112"/>
                    <a:pt x="81" y="93"/>
                  </a:cubicBezTo>
                  <a:cubicBezTo>
                    <a:pt x="60" y="126"/>
                    <a:pt x="70" y="192"/>
                    <a:pt x="97" y="223"/>
                  </a:cubicBezTo>
                  <a:cubicBezTo>
                    <a:pt x="82" y="246"/>
                    <a:pt x="55" y="233"/>
                    <a:pt x="38" y="242"/>
                  </a:cubicBezTo>
                  <a:cubicBezTo>
                    <a:pt x="30" y="185"/>
                    <a:pt x="23" y="129"/>
                    <a:pt x="15" y="73"/>
                  </a:cubicBezTo>
                  <a:cubicBezTo>
                    <a:pt x="14" y="68"/>
                    <a:pt x="13" y="61"/>
                    <a:pt x="10" y="56"/>
                  </a:cubicBezTo>
                  <a:cubicBezTo>
                    <a:pt x="0" y="39"/>
                    <a:pt x="5" y="29"/>
                    <a:pt x="25" y="26"/>
                  </a:cubicBezTo>
                  <a:cubicBezTo>
                    <a:pt x="59" y="22"/>
                    <a:pt x="88" y="28"/>
                    <a:pt x="107" y="60"/>
                  </a:cubicBezTo>
                  <a:cubicBezTo>
                    <a:pt x="117" y="78"/>
                    <a:pt x="133" y="92"/>
                    <a:pt x="147" y="107"/>
                  </a:cubicBezTo>
                  <a:cubicBezTo>
                    <a:pt x="148" y="109"/>
                    <a:pt x="152" y="110"/>
                    <a:pt x="15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55FD3BA-DBA2-4C97-A252-2CF55757B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4863" y="712788"/>
              <a:ext cx="841375" cy="855663"/>
            </a:xfrm>
            <a:custGeom>
              <a:avLst/>
              <a:gdLst>
                <a:gd name="T0" fmla="*/ 146 w 255"/>
                <a:gd name="T1" fmla="*/ 61 h 260"/>
                <a:gd name="T2" fmla="*/ 114 w 255"/>
                <a:gd name="T3" fmla="*/ 97 h 260"/>
                <a:gd name="T4" fmla="*/ 205 w 255"/>
                <a:gd name="T5" fmla="*/ 135 h 260"/>
                <a:gd name="T6" fmla="*/ 177 w 255"/>
                <a:gd name="T7" fmla="*/ 184 h 260"/>
                <a:gd name="T8" fmla="*/ 151 w 255"/>
                <a:gd name="T9" fmla="*/ 176 h 260"/>
                <a:gd name="T10" fmla="*/ 114 w 255"/>
                <a:gd name="T11" fmla="*/ 142 h 260"/>
                <a:gd name="T12" fmla="*/ 83 w 255"/>
                <a:gd name="T13" fmla="*/ 148 h 260"/>
                <a:gd name="T14" fmla="*/ 92 w 255"/>
                <a:gd name="T15" fmla="*/ 210 h 260"/>
                <a:gd name="T16" fmla="*/ 158 w 255"/>
                <a:gd name="T17" fmla="*/ 225 h 260"/>
                <a:gd name="T18" fmla="*/ 173 w 255"/>
                <a:gd name="T19" fmla="*/ 230 h 260"/>
                <a:gd name="T20" fmla="*/ 166 w 255"/>
                <a:gd name="T21" fmla="*/ 245 h 260"/>
                <a:gd name="T22" fmla="*/ 109 w 255"/>
                <a:gd name="T23" fmla="*/ 249 h 260"/>
                <a:gd name="T24" fmla="*/ 59 w 255"/>
                <a:gd name="T25" fmla="*/ 216 h 260"/>
                <a:gd name="T26" fmla="*/ 15 w 255"/>
                <a:gd name="T27" fmla="*/ 186 h 260"/>
                <a:gd name="T28" fmla="*/ 12 w 255"/>
                <a:gd name="T29" fmla="*/ 160 h 260"/>
                <a:gd name="T30" fmla="*/ 106 w 255"/>
                <a:gd name="T31" fmla="*/ 25 h 260"/>
                <a:gd name="T32" fmla="*/ 142 w 255"/>
                <a:gd name="T33" fmla="*/ 15 h 260"/>
                <a:gd name="T34" fmla="*/ 175 w 255"/>
                <a:gd name="T35" fmla="*/ 32 h 260"/>
                <a:gd name="T36" fmla="*/ 201 w 255"/>
                <a:gd name="T37" fmla="*/ 47 h 260"/>
                <a:gd name="T38" fmla="*/ 246 w 255"/>
                <a:gd name="T39" fmla="*/ 79 h 260"/>
                <a:gd name="T40" fmla="*/ 254 w 255"/>
                <a:gd name="T41" fmla="*/ 105 h 260"/>
                <a:gd name="T42" fmla="*/ 239 w 255"/>
                <a:gd name="T43" fmla="*/ 120 h 260"/>
                <a:gd name="T44" fmla="*/ 227 w 255"/>
                <a:gd name="T45" fmla="*/ 116 h 260"/>
                <a:gd name="T46" fmla="*/ 146 w 255"/>
                <a:gd name="T47" fmla="*/ 61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5" h="260">
                  <a:moveTo>
                    <a:pt x="146" y="61"/>
                  </a:moveTo>
                  <a:cubicBezTo>
                    <a:pt x="135" y="73"/>
                    <a:pt x="126" y="84"/>
                    <a:pt x="114" y="97"/>
                  </a:cubicBezTo>
                  <a:cubicBezTo>
                    <a:pt x="141" y="120"/>
                    <a:pt x="163" y="147"/>
                    <a:pt x="205" y="135"/>
                  </a:cubicBezTo>
                  <a:cubicBezTo>
                    <a:pt x="204" y="158"/>
                    <a:pt x="193" y="174"/>
                    <a:pt x="177" y="184"/>
                  </a:cubicBezTo>
                  <a:cubicBezTo>
                    <a:pt x="172" y="188"/>
                    <a:pt x="158" y="182"/>
                    <a:pt x="151" y="176"/>
                  </a:cubicBezTo>
                  <a:cubicBezTo>
                    <a:pt x="138" y="166"/>
                    <a:pt x="127" y="152"/>
                    <a:pt x="114" y="142"/>
                  </a:cubicBezTo>
                  <a:cubicBezTo>
                    <a:pt x="103" y="134"/>
                    <a:pt x="93" y="136"/>
                    <a:pt x="83" y="148"/>
                  </a:cubicBezTo>
                  <a:cubicBezTo>
                    <a:pt x="58" y="180"/>
                    <a:pt x="59" y="188"/>
                    <a:pt x="92" y="210"/>
                  </a:cubicBezTo>
                  <a:cubicBezTo>
                    <a:pt x="113" y="224"/>
                    <a:pt x="133" y="231"/>
                    <a:pt x="158" y="225"/>
                  </a:cubicBezTo>
                  <a:cubicBezTo>
                    <a:pt x="162" y="224"/>
                    <a:pt x="168" y="229"/>
                    <a:pt x="173" y="230"/>
                  </a:cubicBezTo>
                  <a:cubicBezTo>
                    <a:pt x="171" y="235"/>
                    <a:pt x="169" y="242"/>
                    <a:pt x="166" y="245"/>
                  </a:cubicBezTo>
                  <a:cubicBezTo>
                    <a:pt x="148" y="258"/>
                    <a:pt x="128" y="260"/>
                    <a:pt x="109" y="249"/>
                  </a:cubicBezTo>
                  <a:cubicBezTo>
                    <a:pt x="92" y="240"/>
                    <a:pt x="76" y="228"/>
                    <a:pt x="59" y="216"/>
                  </a:cubicBezTo>
                  <a:cubicBezTo>
                    <a:pt x="45" y="206"/>
                    <a:pt x="30" y="196"/>
                    <a:pt x="15" y="186"/>
                  </a:cubicBezTo>
                  <a:cubicBezTo>
                    <a:pt x="2" y="178"/>
                    <a:pt x="0" y="169"/>
                    <a:pt x="12" y="160"/>
                  </a:cubicBezTo>
                  <a:cubicBezTo>
                    <a:pt x="59" y="126"/>
                    <a:pt x="83" y="76"/>
                    <a:pt x="106" y="25"/>
                  </a:cubicBezTo>
                  <a:cubicBezTo>
                    <a:pt x="116" y="3"/>
                    <a:pt x="122" y="0"/>
                    <a:pt x="142" y="15"/>
                  </a:cubicBezTo>
                  <a:cubicBezTo>
                    <a:pt x="152" y="22"/>
                    <a:pt x="164" y="26"/>
                    <a:pt x="175" y="32"/>
                  </a:cubicBezTo>
                  <a:cubicBezTo>
                    <a:pt x="184" y="37"/>
                    <a:pt x="192" y="42"/>
                    <a:pt x="201" y="47"/>
                  </a:cubicBezTo>
                  <a:cubicBezTo>
                    <a:pt x="216" y="57"/>
                    <a:pt x="232" y="67"/>
                    <a:pt x="246" y="79"/>
                  </a:cubicBezTo>
                  <a:cubicBezTo>
                    <a:pt x="252" y="85"/>
                    <a:pt x="255" y="97"/>
                    <a:pt x="254" y="105"/>
                  </a:cubicBezTo>
                  <a:cubicBezTo>
                    <a:pt x="254" y="111"/>
                    <a:pt x="246" y="117"/>
                    <a:pt x="239" y="120"/>
                  </a:cubicBezTo>
                  <a:cubicBezTo>
                    <a:pt x="237" y="122"/>
                    <a:pt x="228" y="119"/>
                    <a:pt x="227" y="116"/>
                  </a:cubicBezTo>
                  <a:cubicBezTo>
                    <a:pt x="209" y="84"/>
                    <a:pt x="177" y="75"/>
                    <a:pt x="146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D29AE61A-6BBC-4B10-976C-242A24AD2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6088" y="3244850"/>
              <a:ext cx="801688" cy="622300"/>
            </a:xfrm>
            <a:custGeom>
              <a:avLst/>
              <a:gdLst>
                <a:gd name="T0" fmla="*/ 15 w 243"/>
                <a:gd name="T1" fmla="*/ 189 h 189"/>
                <a:gd name="T2" fmla="*/ 21 w 243"/>
                <a:gd name="T3" fmla="*/ 148 h 189"/>
                <a:gd name="T4" fmla="*/ 35 w 243"/>
                <a:gd name="T5" fmla="*/ 139 h 189"/>
                <a:gd name="T6" fmla="*/ 173 w 243"/>
                <a:gd name="T7" fmla="*/ 137 h 189"/>
                <a:gd name="T8" fmla="*/ 210 w 243"/>
                <a:gd name="T9" fmla="*/ 101 h 189"/>
                <a:gd name="T10" fmla="*/ 205 w 243"/>
                <a:gd name="T11" fmla="*/ 68 h 189"/>
                <a:gd name="T12" fmla="*/ 178 w 243"/>
                <a:gd name="T13" fmla="*/ 46 h 189"/>
                <a:gd name="T14" fmla="*/ 49 w 243"/>
                <a:gd name="T15" fmla="*/ 55 h 189"/>
                <a:gd name="T16" fmla="*/ 35 w 243"/>
                <a:gd name="T17" fmla="*/ 64 h 189"/>
                <a:gd name="T18" fmla="*/ 8 w 243"/>
                <a:gd name="T19" fmla="*/ 68 h 189"/>
                <a:gd name="T20" fmla="*/ 2 w 243"/>
                <a:gd name="T21" fmla="*/ 48 h 189"/>
                <a:gd name="T22" fmla="*/ 19 w 243"/>
                <a:gd name="T23" fmla="*/ 0 h 189"/>
                <a:gd name="T24" fmla="*/ 133 w 243"/>
                <a:gd name="T25" fmla="*/ 16 h 189"/>
                <a:gd name="T26" fmla="*/ 204 w 243"/>
                <a:gd name="T27" fmla="*/ 19 h 189"/>
                <a:gd name="T28" fmla="*/ 242 w 243"/>
                <a:gd name="T29" fmla="*/ 69 h 189"/>
                <a:gd name="T30" fmla="*/ 241 w 243"/>
                <a:gd name="T31" fmla="*/ 132 h 189"/>
                <a:gd name="T32" fmla="*/ 207 w 243"/>
                <a:gd name="T33" fmla="*/ 169 h 189"/>
                <a:gd name="T34" fmla="*/ 136 w 243"/>
                <a:gd name="T35" fmla="*/ 179 h 189"/>
                <a:gd name="T36" fmla="*/ 15 w 243"/>
                <a:gd name="T3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3" h="189">
                  <a:moveTo>
                    <a:pt x="15" y="189"/>
                  </a:moveTo>
                  <a:cubicBezTo>
                    <a:pt x="16" y="177"/>
                    <a:pt x="17" y="162"/>
                    <a:pt x="21" y="148"/>
                  </a:cubicBezTo>
                  <a:cubicBezTo>
                    <a:pt x="22" y="144"/>
                    <a:pt x="30" y="139"/>
                    <a:pt x="35" y="139"/>
                  </a:cubicBezTo>
                  <a:cubicBezTo>
                    <a:pt x="81" y="138"/>
                    <a:pt x="127" y="137"/>
                    <a:pt x="173" y="137"/>
                  </a:cubicBezTo>
                  <a:cubicBezTo>
                    <a:pt x="199" y="138"/>
                    <a:pt x="211" y="128"/>
                    <a:pt x="210" y="101"/>
                  </a:cubicBezTo>
                  <a:cubicBezTo>
                    <a:pt x="210" y="90"/>
                    <a:pt x="208" y="79"/>
                    <a:pt x="205" y="68"/>
                  </a:cubicBezTo>
                  <a:cubicBezTo>
                    <a:pt x="202" y="55"/>
                    <a:pt x="193" y="45"/>
                    <a:pt x="178" y="46"/>
                  </a:cubicBezTo>
                  <a:cubicBezTo>
                    <a:pt x="135" y="49"/>
                    <a:pt x="92" y="51"/>
                    <a:pt x="49" y="55"/>
                  </a:cubicBezTo>
                  <a:cubicBezTo>
                    <a:pt x="44" y="55"/>
                    <a:pt x="40" y="63"/>
                    <a:pt x="35" y="64"/>
                  </a:cubicBezTo>
                  <a:cubicBezTo>
                    <a:pt x="26" y="67"/>
                    <a:pt x="17" y="70"/>
                    <a:pt x="8" y="68"/>
                  </a:cubicBezTo>
                  <a:cubicBezTo>
                    <a:pt x="5" y="67"/>
                    <a:pt x="0" y="54"/>
                    <a:pt x="2" y="48"/>
                  </a:cubicBezTo>
                  <a:cubicBezTo>
                    <a:pt x="6" y="32"/>
                    <a:pt x="12" y="18"/>
                    <a:pt x="19" y="0"/>
                  </a:cubicBezTo>
                  <a:cubicBezTo>
                    <a:pt x="57" y="38"/>
                    <a:pt x="96" y="16"/>
                    <a:pt x="133" y="16"/>
                  </a:cubicBezTo>
                  <a:cubicBezTo>
                    <a:pt x="156" y="16"/>
                    <a:pt x="181" y="14"/>
                    <a:pt x="204" y="19"/>
                  </a:cubicBezTo>
                  <a:cubicBezTo>
                    <a:pt x="227" y="24"/>
                    <a:pt x="241" y="43"/>
                    <a:pt x="242" y="69"/>
                  </a:cubicBezTo>
                  <a:cubicBezTo>
                    <a:pt x="242" y="90"/>
                    <a:pt x="243" y="112"/>
                    <a:pt x="241" y="132"/>
                  </a:cubicBezTo>
                  <a:cubicBezTo>
                    <a:pt x="239" y="152"/>
                    <a:pt x="228" y="166"/>
                    <a:pt x="207" y="169"/>
                  </a:cubicBezTo>
                  <a:cubicBezTo>
                    <a:pt x="183" y="172"/>
                    <a:pt x="160" y="177"/>
                    <a:pt x="136" y="179"/>
                  </a:cubicBezTo>
                  <a:cubicBezTo>
                    <a:pt x="98" y="183"/>
                    <a:pt x="59" y="185"/>
                    <a:pt x="15" y="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53CFC80-6541-4A82-A9B7-6FBFAC6D6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7688" y="3989388"/>
              <a:ext cx="933450" cy="631825"/>
            </a:xfrm>
            <a:custGeom>
              <a:avLst/>
              <a:gdLst>
                <a:gd name="T0" fmla="*/ 283 w 283"/>
                <a:gd name="T1" fmla="*/ 118 h 192"/>
                <a:gd name="T2" fmla="*/ 266 w 283"/>
                <a:gd name="T3" fmla="*/ 122 h 192"/>
                <a:gd name="T4" fmla="*/ 151 w 283"/>
                <a:gd name="T5" fmla="*/ 146 h 192"/>
                <a:gd name="T6" fmla="*/ 103 w 283"/>
                <a:gd name="T7" fmla="*/ 165 h 192"/>
                <a:gd name="T8" fmla="*/ 84 w 283"/>
                <a:gd name="T9" fmla="*/ 178 h 192"/>
                <a:gd name="T10" fmla="*/ 61 w 283"/>
                <a:gd name="T11" fmla="*/ 176 h 192"/>
                <a:gd name="T12" fmla="*/ 7 w 283"/>
                <a:gd name="T13" fmla="*/ 54 h 192"/>
                <a:gd name="T14" fmla="*/ 16 w 283"/>
                <a:gd name="T15" fmla="*/ 24 h 192"/>
                <a:gd name="T16" fmla="*/ 43 w 283"/>
                <a:gd name="T17" fmla="*/ 17 h 192"/>
                <a:gd name="T18" fmla="*/ 48 w 283"/>
                <a:gd name="T19" fmla="*/ 36 h 192"/>
                <a:gd name="T20" fmla="*/ 66 w 283"/>
                <a:gd name="T21" fmla="*/ 117 h 192"/>
                <a:gd name="T22" fmla="*/ 105 w 283"/>
                <a:gd name="T23" fmla="*/ 116 h 192"/>
                <a:gd name="T24" fmla="*/ 122 w 283"/>
                <a:gd name="T25" fmla="*/ 92 h 192"/>
                <a:gd name="T26" fmla="*/ 90 w 283"/>
                <a:gd name="T27" fmla="*/ 35 h 192"/>
                <a:gd name="T28" fmla="*/ 98 w 283"/>
                <a:gd name="T29" fmla="*/ 8 h 192"/>
                <a:gd name="T30" fmla="*/ 137 w 283"/>
                <a:gd name="T31" fmla="*/ 0 h 192"/>
                <a:gd name="T32" fmla="*/ 157 w 283"/>
                <a:gd name="T33" fmla="*/ 77 h 192"/>
                <a:gd name="T34" fmla="*/ 177 w 283"/>
                <a:gd name="T35" fmla="*/ 89 h 192"/>
                <a:gd name="T36" fmla="*/ 230 w 283"/>
                <a:gd name="T37" fmla="*/ 73 h 192"/>
                <a:gd name="T38" fmla="*/ 237 w 283"/>
                <a:gd name="T39" fmla="*/ 66 h 192"/>
                <a:gd name="T40" fmla="*/ 248 w 283"/>
                <a:gd name="T41" fmla="*/ 51 h 192"/>
                <a:gd name="T42" fmla="*/ 259 w 283"/>
                <a:gd name="T43" fmla="*/ 68 h 192"/>
                <a:gd name="T44" fmla="*/ 283 w 283"/>
                <a:gd name="T45" fmla="*/ 11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3" h="192">
                  <a:moveTo>
                    <a:pt x="283" y="118"/>
                  </a:moveTo>
                  <a:cubicBezTo>
                    <a:pt x="273" y="120"/>
                    <a:pt x="269" y="122"/>
                    <a:pt x="266" y="122"/>
                  </a:cubicBezTo>
                  <a:cubicBezTo>
                    <a:pt x="223" y="112"/>
                    <a:pt x="188" y="134"/>
                    <a:pt x="151" y="146"/>
                  </a:cubicBezTo>
                  <a:cubicBezTo>
                    <a:pt x="135" y="152"/>
                    <a:pt x="118" y="158"/>
                    <a:pt x="103" y="165"/>
                  </a:cubicBezTo>
                  <a:cubicBezTo>
                    <a:pt x="96" y="167"/>
                    <a:pt x="89" y="172"/>
                    <a:pt x="84" y="178"/>
                  </a:cubicBezTo>
                  <a:cubicBezTo>
                    <a:pt x="74" y="192"/>
                    <a:pt x="68" y="187"/>
                    <a:pt x="61" y="176"/>
                  </a:cubicBezTo>
                  <a:cubicBezTo>
                    <a:pt x="37" y="138"/>
                    <a:pt x="26" y="94"/>
                    <a:pt x="7" y="54"/>
                  </a:cubicBezTo>
                  <a:cubicBezTo>
                    <a:pt x="0" y="40"/>
                    <a:pt x="8" y="31"/>
                    <a:pt x="16" y="24"/>
                  </a:cubicBezTo>
                  <a:cubicBezTo>
                    <a:pt x="22" y="19"/>
                    <a:pt x="34" y="17"/>
                    <a:pt x="43" y="17"/>
                  </a:cubicBezTo>
                  <a:cubicBezTo>
                    <a:pt x="45" y="17"/>
                    <a:pt x="51" y="32"/>
                    <a:pt x="48" y="36"/>
                  </a:cubicBezTo>
                  <a:cubicBezTo>
                    <a:pt x="31" y="68"/>
                    <a:pt x="55" y="92"/>
                    <a:pt x="66" y="117"/>
                  </a:cubicBezTo>
                  <a:cubicBezTo>
                    <a:pt x="73" y="135"/>
                    <a:pt x="93" y="120"/>
                    <a:pt x="105" y="116"/>
                  </a:cubicBezTo>
                  <a:cubicBezTo>
                    <a:pt x="113" y="114"/>
                    <a:pt x="123" y="100"/>
                    <a:pt x="122" y="92"/>
                  </a:cubicBezTo>
                  <a:cubicBezTo>
                    <a:pt x="120" y="70"/>
                    <a:pt x="112" y="48"/>
                    <a:pt x="90" y="35"/>
                  </a:cubicBezTo>
                  <a:cubicBezTo>
                    <a:pt x="78" y="28"/>
                    <a:pt x="82" y="13"/>
                    <a:pt x="98" y="8"/>
                  </a:cubicBezTo>
                  <a:cubicBezTo>
                    <a:pt x="112" y="3"/>
                    <a:pt x="126" y="2"/>
                    <a:pt x="137" y="0"/>
                  </a:cubicBezTo>
                  <a:cubicBezTo>
                    <a:pt x="143" y="27"/>
                    <a:pt x="149" y="52"/>
                    <a:pt x="157" y="77"/>
                  </a:cubicBezTo>
                  <a:cubicBezTo>
                    <a:pt x="159" y="83"/>
                    <a:pt x="171" y="90"/>
                    <a:pt x="177" y="89"/>
                  </a:cubicBezTo>
                  <a:cubicBezTo>
                    <a:pt x="195" y="86"/>
                    <a:pt x="212" y="79"/>
                    <a:pt x="230" y="73"/>
                  </a:cubicBezTo>
                  <a:cubicBezTo>
                    <a:pt x="232" y="72"/>
                    <a:pt x="235" y="69"/>
                    <a:pt x="237" y="66"/>
                  </a:cubicBezTo>
                  <a:cubicBezTo>
                    <a:pt x="240" y="61"/>
                    <a:pt x="244" y="56"/>
                    <a:pt x="248" y="51"/>
                  </a:cubicBezTo>
                  <a:cubicBezTo>
                    <a:pt x="252" y="57"/>
                    <a:pt x="256" y="62"/>
                    <a:pt x="259" y="68"/>
                  </a:cubicBezTo>
                  <a:cubicBezTo>
                    <a:pt x="267" y="84"/>
                    <a:pt x="274" y="100"/>
                    <a:pt x="283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B42798D-FCFC-45EF-A897-CED1AEC229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513" y="495300"/>
              <a:ext cx="703263" cy="785813"/>
            </a:xfrm>
            <a:custGeom>
              <a:avLst/>
              <a:gdLst>
                <a:gd name="T0" fmla="*/ 72 w 213"/>
                <a:gd name="T1" fmla="*/ 45 h 239"/>
                <a:gd name="T2" fmla="*/ 78 w 213"/>
                <a:gd name="T3" fmla="*/ 121 h 239"/>
                <a:gd name="T4" fmla="*/ 118 w 213"/>
                <a:gd name="T5" fmla="*/ 200 h 239"/>
                <a:gd name="T6" fmla="*/ 187 w 213"/>
                <a:gd name="T7" fmla="*/ 188 h 239"/>
                <a:gd name="T8" fmla="*/ 186 w 213"/>
                <a:gd name="T9" fmla="*/ 173 h 239"/>
                <a:gd name="T10" fmla="*/ 132 w 213"/>
                <a:gd name="T11" fmla="*/ 42 h 239"/>
                <a:gd name="T12" fmla="*/ 120 w 213"/>
                <a:gd name="T13" fmla="*/ 14 h 239"/>
                <a:gd name="T14" fmla="*/ 158 w 213"/>
                <a:gd name="T15" fmla="*/ 1 h 239"/>
                <a:gd name="T16" fmla="*/ 159 w 213"/>
                <a:gd name="T17" fmla="*/ 1 h 239"/>
                <a:gd name="T18" fmla="*/ 198 w 213"/>
                <a:gd name="T19" fmla="*/ 111 h 239"/>
                <a:gd name="T20" fmla="*/ 213 w 213"/>
                <a:gd name="T21" fmla="*/ 186 h 239"/>
                <a:gd name="T22" fmla="*/ 199 w 213"/>
                <a:gd name="T23" fmla="*/ 211 h 239"/>
                <a:gd name="T24" fmla="*/ 114 w 213"/>
                <a:gd name="T25" fmla="*/ 237 h 239"/>
                <a:gd name="T26" fmla="*/ 68 w 213"/>
                <a:gd name="T27" fmla="*/ 211 h 239"/>
                <a:gd name="T28" fmla="*/ 44 w 213"/>
                <a:gd name="T29" fmla="*/ 159 h 239"/>
                <a:gd name="T30" fmla="*/ 3 w 213"/>
                <a:gd name="T31" fmla="*/ 82 h 239"/>
                <a:gd name="T32" fmla="*/ 3 w 213"/>
                <a:gd name="T33" fmla="*/ 63 h 239"/>
                <a:gd name="T34" fmla="*/ 54 w 213"/>
                <a:gd name="T35" fmla="*/ 41 h 239"/>
                <a:gd name="T36" fmla="*/ 72 w 213"/>
                <a:gd name="T37" fmla="*/ 4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3" h="239">
                  <a:moveTo>
                    <a:pt x="72" y="45"/>
                  </a:moveTo>
                  <a:cubicBezTo>
                    <a:pt x="58" y="74"/>
                    <a:pt x="65" y="99"/>
                    <a:pt x="78" y="121"/>
                  </a:cubicBezTo>
                  <a:cubicBezTo>
                    <a:pt x="93" y="147"/>
                    <a:pt x="95" y="179"/>
                    <a:pt x="118" y="200"/>
                  </a:cubicBezTo>
                  <a:cubicBezTo>
                    <a:pt x="132" y="212"/>
                    <a:pt x="181" y="205"/>
                    <a:pt x="187" y="188"/>
                  </a:cubicBezTo>
                  <a:cubicBezTo>
                    <a:pt x="189" y="184"/>
                    <a:pt x="188" y="178"/>
                    <a:pt x="186" y="173"/>
                  </a:cubicBezTo>
                  <a:cubicBezTo>
                    <a:pt x="168" y="129"/>
                    <a:pt x="150" y="86"/>
                    <a:pt x="132" y="42"/>
                  </a:cubicBezTo>
                  <a:cubicBezTo>
                    <a:pt x="128" y="33"/>
                    <a:pt x="124" y="23"/>
                    <a:pt x="120" y="14"/>
                  </a:cubicBezTo>
                  <a:cubicBezTo>
                    <a:pt x="133" y="9"/>
                    <a:pt x="145" y="5"/>
                    <a:pt x="158" y="1"/>
                  </a:cubicBezTo>
                  <a:cubicBezTo>
                    <a:pt x="160" y="0"/>
                    <a:pt x="162" y="1"/>
                    <a:pt x="159" y="1"/>
                  </a:cubicBezTo>
                  <a:cubicBezTo>
                    <a:pt x="173" y="39"/>
                    <a:pt x="187" y="75"/>
                    <a:pt x="198" y="111"/>
                  </a:cubicBezTo>
                  <a:cubicBezTo>
                    <a:pt x="206" y="136"/>
                    <a:pt x="210" y="161"/>
                    <a:pt x="213" y="186"/>
                  </a:cubicBezTo>
                  <a:cubicBezTo>
                    <a:pt x="213" y="194"/>
                    <a:pt x="206" y="208"/>
                    <a:pt x="199" y="211"/>
                  </a:cubicBezTo>
                  <a:cubicBezTo>
                    <a:pt x="171" y="222"/>
                    <a:pt x="143" y="234"/>
                    <a:pt x="114" y="237"/>
                  </a:cubicBezTo>
                  <a:cubicBezTo>
                    <a:pt x="99" y="239"/>
                    <a:pt x="79" y="224"/>
                    <a:pt x="68" y="211"/>
                  </a:cubicBezTo>
                  <a:cubicBezTo>
                    <a:pt x="56" y="197"/>
                    <a:pt x="52" y="177"/>
                    <a:pt x="44" y="159"/>
                  </a:cubicBezTo>
                  <a:cubicBezTo>
                    <a:pt x="32" y="133"/>
                    <a:pt x="27" y="102"/>
                    <a:pt x="3" y="82"/>
                  </a:cubicBezTo>
                  <a:cubicBezTo>
                    <a:pt x="0" y="79"/>
                    <a:pt x="0" y="65"/>
                    <a:pt x="3" y="63"/>
                  </a:cubicBezTo>
                  <a:cubicBezTo>
                    <a:pt x="19" y="55"/>
                    <a:pt x="36" y="47"/>
                    <a:pt x="54" y="41"/>
                  </a:cubicBezTo>
                  <a:cubicBezTo>
                    <a:pt x="58" y="39"/>
                    <a:pt x="64" y="43"/>
                    <a:pt x="72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6FB3E63-BB10-4412-BC9F-85F751D54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6" y="4038600"/>
              <a:ext cx="850900" cy="658813"/>
            </a:xfrm>
            <a:custGeom>
              <a:avLst/>
              <a:gdLst>
                <a:gd name="T0" fmla="*/ 2 w 258"/>
                <a:gd name="T1" fmla="*/ 87 h 200"/>
                <a:gd name="T2" fmla="*/ 18 w 258"/>
                <a:gd name="T3" fmla="*/ 9 h 200"/>
                <a:gd name="T4" fmla="*/ 31 w 258"/>
                <a:gd name="T5" fmla="*/ 0 h 200"/>
                <a:gd name="T6" fmla="*/ 43 w 258"/>
                <a:gd name="T7" fmla="*/ 11 h 200"/>
                <a:gd name="T8" fmla="*/ 108 w 258"/>
                <a:gd name="T9" fmla="*/ 47 h 200"/>
                <a:gd name="T10" fmla="*/ 226 w 258"/>
                <a:gd name="T11" fmla="*/ 19 h 200"/>
                <a:gd name="T12" fmla="*/ 237 w 258"/>
                <a:gd name="T13" fmla="*/ 8 h 200"/>
                <a:gd name="T14" fmla="*/ 250 w 258"/>
                <a:gd name="T15" fmla="*/ 1 h 200"/>
                <a:gd name="T16" fmla="*/ 257 w 258"/>
                <a:gd name="T17" fmla="*/ 17 h 200"/>
                <a:gd name="T18" fmla="*/ 239 w 258"/>
                <a:gd name="T19" fmla="*/ 68 h 200"/>
                <a:gd name="T20" fmla="*/ 217 w 258"/>
                <a:gd name="T21" fmla="*/ 75 h 200"/>
                <a:gd name="T22" fmla="*/ 165 w 258"/>
                <a:gd name="T23" fmla="*/ 76 h 200"/>
                <a:gd name="T24" fmla="*/ 141 w 258"/>
                <a:gd name="T25" fmla="*/ 87 h 200"/>
                <a:gd name="T26" fmla="*/ 153 w 258"/>
                <a:gd name="T27" fmla="*/ 110 h 200"/>
                <a:gd name="T28" fmla="*/ 206 w 258"/>
                <a:gd name="T29" fmla="*/ 141 h 200"/>
                <a:gd name="T30" fmla="*/ 213 w 258"/>
                <a:gd name="T31" fmla="*/ 149 h 200"/>
                <a:gd name="T32" fmla="*/ 211 w 258"/>
                <a:gd name="T33" fmla="*/ 182 h 200"/>
                <a:gd name="T34" fmla="*/ 191 w 258"/>
                <a:gd name="T35" fmla="*/ 199 h 200"/>
                <a:gd name="T36" fmla="*/ 175 w 258"/>
                <a:gd name="T37" fmla="*/ 186 h 200"/>
                <a:gd name="T38" fmla="*/ 80 w 258"/>
                <a:gd name="T39" fmla="*/ 93 h 200"/>
                <a:gd name="T40" fmla="*/ 19 w 258"/>
                <a:gd name="T41" fmla="*/ 86 h 200"/>
                <a:gd name="T42" fmla="*/ 2 w 258"/>
                <a:gd name="T43" fmla="*/ 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8" h="200">
                  <a:moveTo>
                    <a:pt x="2" y="87"/>
                  </a:moveTo>
                  <a:cubicBezTo>
                    <a:pt x="0" y="59"/>
                    <a:pt x="5" y="33"/>
                    <a:pt x="18" y="9"/>
                  </a:cubicBezTo>
                  <a:cubicBezTo>
                    <a:pt x="20" y="5"/>
                    <a:pt x="27" y="0"/>
                    <a:pt x="31" y="0"/>
                  </a:cubicBezTo>
                  <a:cubicBezTo>
                    <a:pt x="35" y="1"/>
                    <a:pt x="41" y="6"/>
                    <a:pt x="43" y="11"/>
                  </a:cubicBezTo>
                  <a:cubicBezTo>
                    <a:pt x="54" y="38"/>
                    <a:pt x="77" y="53"/>
                    <a:pt x="108" y="47"/>
                  </a:cubicBezTo>
                  <a:cubicBezTo>
                    <a:pt x="148" y="40"/>
                    <a:pt x="187" y="29"/>
                    <a:pt x="226" y="19"/>
                  </a:cubicBezTo>
                  <a:cubicBezTo>
                    <a:pt x="230" y="18"/>
                    <a:pt x="233" y="11"/>
                    <a:pt x="237" y="8"/>
                  </a:cubicBezTo>
                  <a:cubicBezTo>
                    <a:pt x="241" y="5"/>
                    <a:pt x="246" y="3"/>
                    <a:pt x="250" y="1"/>
                  </a:cubicBezTo>
                  <a:cubicBezTo>
                    <a:pt x="253" y="6"/>
                    <a:pt x="258" y="12"/>
                    <a:pt x="257" y="17"/>
                  </a:cubicBezTo>
                  <a:cubicBezTo>
                    <a:pt x="252" y="34"/>
                    <a:pt x="247" y="52"/>
                    <a:pt x="239" y="68"/>
                  </a:cubicBezTo>
                  <a:cubicBezTo>
                    <a:pt x="236" y="73"/>
                    <a:pt x="225" y="75"/>
                    <a:pt x="217" y="75"/>
                  </a:cubicBezTo>
                  <a:cubicBezTo>
                    <a:pt x="200" y="76"/>
                    <a:pt x="183" y="75"/>
                    <a:pt x="165" y="76"/>
                  </a:cubicBezTo>
                  <a:cubicBezTo>
                    <a:pt x="157" y="77"/>
                    <a:pt x="149" y="84"/>
                    <a:pt x="141" y="87"/>
                  </a:cubicBezTo>
                  <a:cubicBezTo>
                    <a:pt x="145" y="95"/>
                    <a:pt x="147" y="104"/>
                    <a:pt x="153" y="110"/>
                  </a:cubicBezTo>
                  <a:cubicBezTo>
                    <a:pt x="168" y="123"/>
                    <a:pt x="181" y="142"/>
                    <a:pt x="206" y="141"/>
                  </a:cubicBezTo>
                  <a:cubicBezTo>
                    <a:pt x="208" y="141"/>
                    <a:pt x="213" y="146"/>
                    <a:pt x="213" y="149"/>
                  </a:cubicBezTo>
                  <a:cubicBezTo>
                    <a:pt x="213" y="160"/>
                    <a:pt x="215" y="172"/>
                    <a:pt x="211" y="182"/>
                  </a:cubicBezTo>
                  <a:cubicBezTo>
                    <a:pt x="209" y="189"/>
                    <a:pt x="199" y="196"/>
                    <a:pt x="191" y="199"/>
                  </a:cubicBezTo>
                  <a:cubicBezTo>
                    <a:pt x="187" y="200"/>
                    <a:pt x="180" y="191"/>
                    <a:pt x="175" y="186"/>
                  </a:cubicBezTo>
                  <a:cubicBezTo>
                    <a:pt x="143" y="155"/>
                    <a:pt x="113" y="123"/>
                    <a:pt x="80" y="93"/>
                  </a:cubicBezTo>
                  <a:cubicBezTo>
                    <a:pt x="63" y="78"/>
                    <a:pt x="40" y="79"/>
                    <a:pt x="19" y="86"/>
                  </a:cubicBezTo>
                  <a:cubicBezTo>
                    <a:pt x="14" y="88"/>
                    <a:pt x="9" y="87"/>
                    <a:pt x="2" y="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30A0121-895F-4171-9CFE-7EBC2656A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576" y="3221038"/>
              <a:ext cx="801688" cy="646113"/>
            </a:xfrm>
            <a:custGeom>
              <a:avLst/>
              <a:gdLst>
                <a:gd name="T0" fmla="*/ 13 w 243"/>
                <a:gd name="T1" fmla="*/ 145 h 196"/>
                <a:gd name="T2" fmla="*/ 19 w 243"/>
                <a:gd name="T3" fmla="*/ 57 h 196"/>
                <a:gd name="T4" fmla="*/ 43 w 243"/>
                <a:gd name="T5" fmla="*/ 55 h 196"/>
                <a:gd name="T6" fmla="*/ 69 w 243"/>
                <a:gd name="T7" fmla="*/ 69 h 196"/>
                <a:gd name="T8" fmla="*/ 144 w 243"/>
                <a:gd name="T9" fmla="*/ 77 h 196"/>
                <a:gd name="T10" fmla="*/ 193 w 243"/>
                <a:gd name="T11" fmla="*/ 80 h 196"/>
                <a:gd name="T12" fmla="*/ 211 w 243"/>
                <a:gd name="T13" fmla="*/ 71 h 196"/>
                <a:gd name="T14" fmla="*/ 209 w 243"/>
                <a:gd name="T15" fmla="*/ 47 h 196"/>
                <a:gd name="T16" fmla="*/ 197 w 243"/>
                <a:gd name="T17" fmla="*/ 14 h 196"/>
                <a:gd name="T18" fmla="*/ 238 w 243"/>
                <a:gd name="T19" fmla="*/ 1 h 196"/>
                <a:gd name="T20" fmla="*/ 243 w 243"/>
                <a:gd name="T21" fmla="*/ 2 h 196"/>
                <a:gd name="T22" fmla="*/ 243 w 243"/>
                <a:gd name="T23" fmla="*/ 104 h 196"/>
                <a:gd name="T24" fmla="*/ 241 w 243"/>
                <a:gd name="T25" fmla="*/ 156 h 196"/>
                <a:gd name="T26" fmla="*/ 193 w 243"/>
                <a:gd name="T27" fmla="*/ 185 h 196"/>
                <a:gd name="T28" fmla="*/ 206 w 243"/>
                <a:gd name="T29" fmla="*/ 151 h 196"/>
                <a:gd name="T30" fmla="*/ 195 w 243"/>
                <a:gd name="T31" fmla="*/ 128 h 196"/>
                <a:gd name="T32" fmla="*/ 92 w 243"/>
                <a:gd name="T33" fmla="*/ 120 h 196"/>
                <a:gd name="T34" fmla="*/ 38 w 243"/>
                <a:gd name="T35" fmla="*/ 133 h 196"/>
                <a:gd name="T36" fmla="*/ 13 w 243"/>
                <a:gd name="T37" fmla="*/ 145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3" h="196">
                  <a:moveTo>
                    <a:pt x="13" y="145"/>
                  </a:moveTo>
                  <a:cubicBezTo>
                    <a:pt x="0" y="113"/>
                    <a:pt x="4" y="84"/>
                    <a:pt x="19" y="57"/>
                  </a:cubicBezTo>
                  <a:cubicBezTo>
                    <a:pt x="27" y="42"/>
                    <a:pt x="36" y="41"/>
                    <a:pt x="43" y="55"/>
                  </a:cubicBezTo>
                  <a:cubicBezTo>
                    <a:pt x="49" y="66"/>
                    <a:pt x="57" y="68"/>
                    <a:pt x="69" y="69"/>
                  </a:cubicBezTo>
                  <a:cubicBezTo>
                    <a:pt x="94" y="70"/>
                    <a:pt x="119" y="74"/>
                    <a:pt x="144" y="77"/>
                  </a:cubicBezTo>
                  <a:cubicBezTo>
                    <a:pt x="160" y="78"/>
                    <a:pt x="177" y="80"/>
                    <a:pt x="193" y="80"/>
                  </a:cubicBezTo>
                  <a:cubicBezTo>
                    <a:pt x="199" y="79"/>
                    <a:pt x="209" y="76"/>
                    <a:pt x="211" y="71"/>
                  </a:cubicBezTo>
                  <a:cubicBezTo>
                    <a:pt x="213" y="64"/>
                    <a:pt x="212" y="54"/>
                    <a:pt x="209" y="47"/>
                  </a:cubicBezTo>
                  <a:cubicBezTo>
                    <a:pt x="204" y="36"/>
                    <a:pt x="185" y="26"/>
                    <a:pt x="197" y="14"/>
                  </a:cubicBezTo>
                  <a:cubicBezTo>
                    <a:pt x="206" y="5"/>
                    <a:pt x="224" y="5"/>
                    <a:pt x="238" y="1"/>
                  </a:cubicBezTo>
                  <a:cubicBezTo>
                    <a:pt x="239" y="0"/>
                    <a:pt x="241" y="1"/>
                    <a:pt x="243" y="2"/>
                  </a:cubicBezTo>
                  <a:cubicBezTo>
                    <a:pt x="243" y="36"/>
                    <a:pt x="243" y="70"/>
                    <a:pt x="243" y="104"/>
                  </a:cubicBezTo>
                  <a:cubicBezTo>
                    <a:pt x="243" y="122"/>
                    <a:pt x="241" y="139"/>
                    <a:pt x="241" y="156"/>
                  </a:cubicBezTo>
                  <a:cubicBezTo>
                    <a:pt x="240" y="187"/>
                    <a:pt x="226" y="196"/>
                    <a:pt x="193" y="185"/>
                  </a:cubicBezTo>
                  <a:cubicBezTo>
                    <a:pt x="197" y="173"/>
                    <a:pt x="202" y="162"/>
                    <a:pt x="206" y="151"/>
                  </a:cubicBezTo>
                  <a:cubicBezTo>
                    <a:pt x="211" y="139"/>
                    <a:pt x="210" y="129"/>
                    <a:pt x="195" y="128"/>
                  </a:cubicBezTo>
                  <a:cubicBezTo>
                    <a:pt x="161" y="125"/>
                    <a:pt x="126" y="122"/>
                    <a:pt x="92" y="120"/>
                  </a:cubicBezTo>
                  <a:cubicBezTo>
                    <a:pt x="73" y="119"/>
                    <a:pt x="54" y="118"/>
                    <a:pt x="38" y="133"/>
                  </a:cubicBezTo>
                  <a:cubicBezTo>
                    <a:pt x="32" y="139"/>
                    <a:pt x="23" y="141"/>
                    <a:pt x="13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25E2DFE-CD21-409C-859E-4047A2BE57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338" y="1865313"/>
              <a:ext cx="804863" cy="681038"/>
            </a:xfrm>
            <a:custGeom>
              <a:avLst/>
              <a:gdLst>
                <a:gd name="T0" fmla="*/ 244 w 244"/>
                <a:gd name="T1" fmla="*/ 34 h 207"/>
                <a:gd name="T2" fmla="*/ 227 w 244"/>
                <a:gd name="T3" fmla="*/ 69 h 207"/>
                <a:gd name="T4" fmla="*/ 195 w 244"/>
                <a:gd name="T5" fmla="*/ 64 h 207"/>
                <a:gd name="T6" fmla="*/ 141 w 244"/>
                <a:gd name="T7" fmla="*/ 73 h 207"/>
                <a:gd name="T8" fmla="*/ 141 w 244"/>
                <a:gd name="T9" fmla="*/ 127 h 207"/>
                <a:gd name="T10" fmla="*/ 173 w 244"/>
                <a:gd name="T11" fmla="*/ 142 h 207"/>
                <a:gd name="T12" fmla="*/ 182 w 244"/>
                <a:gd name="T13" fmla="*/ 157 h 207"/>
                <a:gd name="T14" fmla="*/ 152 w 244"/>
                <a:gd name="T15" fmla="*/ 199 h 207"/>
                <a:gd name="T16" fmla="*/ 125 w 244"/>
                <a:gd name="T17" fmla="*/ 194 h 207"/>
                <a:gd name="T18" fmla="*/ 6 w 244"/>
                <a:gd name="T19" fmla="*/ 34 h 207"/>
                <a:gd name="T20" fmla="*/ 2 w 244"/>
                <a:gd name="T21" fmla="*/ 13 h 207"/>
                <a:gd name="T22" fmla="*/ 25 w 244"/>
                <a:gd name="T23" fmla="*/ 2 h 207"/>
                <a:gd name="T24" fmla="*/ 193 w 244"/>
                <a:gd name="T25" fmla="*/ 31 h 207"/>
                <a:gd name="T26" fmla="*/ 244 w 244"/>
                <a:gd name="T27" fmla="*/ 34 h 207"/>
                <a:gd name="T28" fmla="*/ 94 w 244"/>
                <a:gd name="T29" fmla="*/ 90 h 207"/>
                <a:gd name="T30" fmla="*/ 116 w 244"/>
                <a:gd name="T31" fmla="*/ 49 h 207"/>
                <a:gd name="T32" fmla="*/ 48 w 244"/>
                <a:gd name="T33" fmla="*/ 35 h 207"/>
                <a:gd name="T34" fmla="*/ 94 w 244"/>
                <a:gd name="T35" fmla="*/ 9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4" h="207">
                  <a:moveTo>
                    <a:pt x="244" y="34"/>
                  </a:moveTo>
                  <a:cubicBezTo>
                    <a:pt x="238" y="48"/>
                    <a:pt x="236" y="63"/>
                    <a:pt x="227" y="69"/>
                  </a:cubicBezTo>
                  <a:cubicBezTo>
                    <a:pt x="221" y="74"/>
                    <a:pt x="204" y="69"/>
                    <a:pt x="195" y="64"/>
                  </a:cubicBezTo>
                  <a:cubicBezTo>
                    <a:pt x="174" y="53"/>
                    <a:pt x="157" y="54"/>
                    <a:pt x="141" y="73"/>
                  </a:cubicBezTo>
                  <a:cubicBezTo>
                    <a:pt x="123" y="93"/>
                    <a:pt x="123" y="106"/>
                    <a:pt x="141" y="127"/>
                  </a:cubicBezTo>
                  <a:cubicBezTo>
                    <a:pt x="149" y="137"/>
                    <a:pt x="155" y="151"/>
                    <a:pt x="173" y="142"/>
                  </a:cubicBezTo>
                  <a:cubicBezTo>
                    <a:pt x="173" y="142"/>
                    <a:pt x="184" y="155"/>
                    <a:pt x="182" y="157"/>
                  </a:cubicBezTo>
                  <a:cubicBezTo>
                    <a:pt x="173" y="172"/>
                    <a:pt x="163" y="187"/>
                    <a:pt x="152" y="199"/>
                  </a:cubicBezTo>
                  <a:cubicBezTo>
                    <a:pt x="143" y="207"/>
                    <a:pt x="133" y="205"/>
                    <a:pt x="125" y="194"/>
                  </a:cubicBezTo>
                  <a:cubicBezTo>
                    <a:pt x="86" y="140"/>
                    <a:pt x="45" y="88"/>
                    <a:pt x="6" y="34"/>
                  </a:cubicBezTo>
                  <a:cubicBezTo>
                    <a:pt x="2" y="29"/>
                    <a:pt x="0" y="19"/>
                    <a:pt x="2" y="13"/>
                  </a:cubicBezTo>
                  <a:cubicBezTo>
                    <a:pt x="4" y="1"/>
                    <a:pt x="14" y="0"/>
                    <a:pt x="25" y="2"/>
                  </a:cubicBezTo>
                  <a:cubicBezTo>
                    <a:pt x="81" y="12"/>
                    <a:pt x="137" y="22"/>
                    <a:pt x="193" y="31"/>
                  </a:cubicBezTo>
                  <a:cubicBezTo>
                    <a:pt x="208" y="33"/>
                    <a:pt x="223" y="33"/>
                    <a:pt x="244" y="34"/>
                  </a:cubicBezTo>
                  <a:close/>
                  <a:moveTo>
                    <a:pt x="94" y="90"/>
                  </a:moveTo>
                  <a:cubicBezTo>
                    <a:pt x="102" y="75"/>
                    <a:pt x="109" y="62"/>
                    <a:pt x="116" y="49"/>
                  </a:cubicBezTo>
                  <a:cubicBezTo>
                    <a:pt x="94" y="44"/>
                    <a:pt x="74" y="40"/>
                    <a:pt x="48" y="35"/>
                  </a:cubicBezTo>
                  <a:cubicBezTo>
                    <a:pt x="65" y="55"/>
                    <a:pt x="79" y="71"/>
                    <a:pt x="94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4638198-12CF-4A9C-9E2B-565863174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2313" y="2641600"/>
              <a:ext cx="909638" cy="493713"/>
            </a:xfrm>
            <a:custGeom>
              <a:avLst/>
              <a:gdLst>
                <a:gd name="T0" fmla="*/ 49 w 276"/>
                <a:gd name="T1" fmla="*/ 58 h 150"/>
                <a:gd name="T2" fmla="*/ 202 w 276"/>
                <a:gd name="T3" fmla="*/ 35 h 150"/>
                <a:gd name="T4" fmla="*/ 227 w 276"/>
                <a:gd name="T5" fmla="*/ 12 h 150"/>
                <a:gd name="T6" fmla="*/ 235 w 276"/>
                <a:gd name="T7" fmla="*/ 1 h 150"/>
                <a:gd name="T8" fmla="*/ 253 w 276"/>
                <a:gd name="T9" fmla="*/ 11 h 150"/>
                <a:gd name="T10" fmla="*/ 273 w 276"/>
                <a:gd name="T11" fmla="*/ 83 h 150"/>
                <a:gd name="T12" fmla="*/ 238 w 276"/>
                <a:gd name="T13" fmla="*/ 102 h 150"/>
                <a:gd name="T14" fmla="*/ 136 w 276"/>
                <a:gd name="T15" fmla="*/ 99 h 150"/>
                <a:gd name="T16" fmla="*/ 74 w 276"/>
                <a:gd name="T17" fmla="*/ 111 h 150"/>
                <a:gd name="T18" fmla="*/ 57 w 276"/>
                <a:gd name="T19" fmla="*/ 127 h 150"/>
                <a:gd name="T20" fmla="*/ 36 w 276"/>
                <a:gd name="T21" fmla="*/ 150 h 150"/>
                <a:gd name="T22" fmla="*/ 16 w 276"/>
                <a:gd name="T23" fmla="*/ 129 h 150"/>
                <a:gd name="T24" fmla="*/ 9 w 276"/>
                <a:gd name="T25" fmla="*/ 44 h 150"/>
                <a:gd name="T26" fmla="*/ 26 w 276"/>
                <a:gd name="T27" fmla="*/ 25 h 150"/>
                <a:gd name="T28" fmla="*/ 43 w 276"/>
                <a:gd name="T29" fmla="*/ 44 h 150"/>
                <a:gd name="T30" fmla="*/ 49 w 276"/>
                <a:gd name="T31" fmla="*/ 5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6" h="150">
                  <a:moveTo>
                    <a:pt x="49" y="58"/>
                  </a:moveTo>
                  <a:cubicBezTo>
                    <a:pt x="101" y="50"/>
                    <a:pt x="152" y="44"/>
                    <a:pt x="202" y="35"/>
                  </a:cubicBezTo>
                  <a:cubicBezTo>
                    <a:pt x="211" y="33"/>
                    <a:pt x="219" y="20"/>
                    <a:pt x="227" y="12"/>
                  </a:cubicBezTo>
                  <a:cubicBezTo>
                    <a:pt x="230" y="9"/>
                    <a:pt x="234" y="0"/>
                    <a:pt x="235" y="1"/>
                  </a:cubicBezTo>
                  <a:cubicBezTo>
                    <a:pt x="242" y="2"/>
                    <a:pt x="251" y="6"/>
                    <a:pt x="253" y="11"/>
                  </a:cubicBezTo>
                  <a:cubicBezTo>
                    <a:pt x="261" y="35"/>
                    <a:pt x="268" y="59"/>
                    <a:pt x="273" y="83"/>
                  </a:cubicBezTo>
                  <a:cubicBezTo>
                    <a:pt x="276" y="96"/>
                    <a:pt x="251" y="110"/>
                    <a:pt x="238" y="102"/>
                  </a:cubicBezTo>
                  <a:cubicBezTo>
                    <a:pt x="204" y="82"/>
                    <a:pt x="170" y="93"/>
                    <a:pt x="136" y="99"/>
                  </a:cubicBezTo>
                  <a:cubicBezTo>
                    <a:pt x="115" y="102"/>
                    <a:pt x="95" y="108"/>
                    <a:pt x="74" y="111"/>
                  </a:cubicBezTo>
                  <a:cubicBezTo>
                    <a:pt x="63" y="113"/>
                    <a:pt x="61" y="118"/>
                    <a:pt x="57" y="127"/>
                  </a:cubicBezTo>
                  <a:cubicBezTo>
                    <a:pt x="53" y="136"/>
                    <a:pt x="43" y="142"/>
                    <a:pt x="36" y="150"/>
                  </a:cubicBezTo>
                  <a:cubicBezTo>
                    <a:pt x="29" y="143"/>
                    <a:pt x="17" y="137"/>
                    <a:pt x="16" y="129"/>
                  </a:cubicBezTo>
                  <a:cubicBezTo>
                    <a:pt x="11" y="101"/>
                    <a:pt x="0" y="73"/>
                    <a:pt x="9" y="44"/>
                  </a:cubicBezTo>
                  <a:cubicBezTo>
                    <a:pt x="11" y="36"/>
                    <a:pt x="20" y="31"/>
                    <a:pt x="26" y="25"/>
                  </a:cubicBezTo>
                  <a:cubicBezTo>
                    <a:pt x="32" y="31"/>
                    <a:pt x="38" y="38"/>
                    <a:pt x="43" y="44"/>
                  </a:cubicBezTo>
                  <a:cubicBezTo>
                    <a:pt x="45" y="47"/>
                    <a:pt x="46" y="51"/>
                    <a:pt x="49" y="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E71330E-6C51-4D29-B7B0-C2B878EFA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4013" y="5302250"/>
              <a:ext cx="625475" cy="708025"/>
            </a:xfrm>
            <a:custGeom>
              <a:avLst/>
              <a:gdLst>
                <a:gd name="T0" fmla="*/ 0 w 190"/>
                <a:gd name="T1" fmla="*/ 191 h 215"/>
                <a:gd name="T2" fmla="*/ 19 w 190"/>
                <a:gd name="T3" fmla="*/ 157 h 215"/>
                <a:gd name="T4" fmla="*/ 69 w 190"/>
                <a:gd name="T5" fmla="*/ 90 h 215"/>
                <a:gd name="T6" fmla="*/ 62 w 190"/>
                <a:gd name="T7" fmla="*/ 50 h 215"/>
                <a:gd name="T8" fmla="*/ 51 w 190"/>
                <a:gd name="T9" fmla="*/ 21 h 215"/>
                <a:gd name="T10" fmla="*/ 87 w 190"/>
                <a:gd name="T11" fmla="*/ 11 h 215"/>
                <a:gd name="T12" fmla="*/ 132 w 190"/>
                <a:gd name="T13" fmla="*/ 7 h 215"/>
                <a:gd name="T14" fmla="*/ 164 w 190"/>
                <a:gd name="T15" fmla="*/ 4 h 215"/>
                <a:gd name="T16" fmla="*/ 176 w 190"/>
                <a:gd name="T17" fmla="*/ 46 h 215"/>
                <a:gd name="T18" fmla="*/ 61 w 190"/>
                <a:gd name="T19" fmla="*/ 202 h 215"/>
                <a:gd name="T20" fmla="*/ 21 w 190"/>
                <a:gd name="T21" fmla="*/ 215 h 215"/>
                <a:gd name="T22" fmla="*/ 0 w 190"/>
                <a:gd name="T23" fmla="*/ 19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0" h="215">
                  <a:moveTo>
                    <a:pt x="0" y="191"/>
                  </a:moveTo>
                  <a:cubicBezTo>
                    <a:pt x="8" y="177"/>
                    <a:pt x="12" y="166"/>
                    <a:pt x="19" y="157"/>
                  </a:cubicBezTo>
                  <a:cubicBezTo>
                    <a:pt x="35" y="134"/>
                    <a:pt x="53" y="113"/>
                    <a:pt x="69" y="90"/>
                  </a:cubicBezTo>
                  <a:cubicBezTo>
                    <a:pt x="84" y="71"/>
                    <a:pt x="82" y="63"/>
                    <a:pt x="62" y="50"/>
                  </a:cubicBezTo>
                  <a:cubicBezTo>
                    <a:pt x="51" y="43"/>
                    <a:pt x="40" y="36"/>
                    <a:pt x="51" y="21"/>
                  </a:cubicBezTo>
                  <a:cubicBezTo>
                    <a:pt x="65" y="2"/>
                    <a:pt x="71" y="0"/>
                    <a:pt x="87" y="11"/>
                  </a:cubicBezTo>
                  <a:cubicBezTo>
                    <a:pt x="104" y="22"/>
                    <a:pt x="118" y="12"/>
                    <a:pt x="132" y="7"/>
                  </a:cubicBezTo>
                  <a:cubicBezTo>
                    <a:pt x="142" y="4"/>
                    <a:pt x="155" y="1"/>
                    <a:pt x="164" y="4"/>
                  </a:cubicBezTo>
                  <a:cubicBezTo>
                    <a:pt x="188" y="11"/>
                    <a:pt x="190" y="26"/>
                    <a:pt x="176" y="46"/>
                  </a:cubicBezTo>
                  <a:cubicBezTo>
                    <a:pt x="138" y="98"/>
                    <a:pt x="101" y="151"/>
                    <a:pt x="61" y="202"/>
                  </a:cubicBezTo>
                  <a:cubicBezTo>
                    <a:pt x="54" y="211"/>
                    <a:pt x="35" y="215"/>
                    <a:pt x="21" y="215"/>
                  </a:cubicBezTo>
                  <a:cubicBezTo>
                    <a:pt x="15" y="215"/>
                    <a:pt x="8" y="200"/>
                    <a:pt x="0" y="1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0DFAC1F-4E17-44CE-B9AE-B33978594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713" y="412750"/>
              <a:ext cx="646113" cy="766763"/>
            </a:xfrm>
            <a:custGeom>
              <a:avLst/>
              <a:gdLst>
                <a:gd name="T0" fmla="*/ 134 w 196"/>
                <a:gd name="T1" fmla="*/ 80 h 233"/>
                <a:gd name="T2" fmla="*/ 151 w 196"/>
                <a:gd name="T3" fmla="*/ 48 h 233"/>
                <a:gd name="T4" fmla="*/ 192 w 196"/>
                <a:gd name="T5" fmla="*/ 55 h 233"/>
                <a:gd name="T6" fmla="*/ 193 w 196"/>
                <a:gd name="T7" fmla="*/ 73 h 233"/>
                <a:gd name="T8" fmla="*/ 154 w 196"/>
                <a:gd name="T9" fmla="*/ 114 h 233"/>
                <a:gd name="T10" fmla="*/ 69 w 196"/>
                <a:gd name="T11" fmla="*/ 217 h 233"/>
                <a:gd name="T12" fmla="*/ 40 w 196"/>
                <a:gd name="T13" fmla="*/ 227 h 233"/>
                <a:gd name="T14" fmla="*/ 23 w 196"/>
                <a:gd name="T15" fmla="*/ 204 h 233"/>
                <a:gd name="T16" fmla="*/ 15 w 196"/>
                <a:gd name="T17" fmla="*/ 135 h 233"/>
                <a:gd name="T18" fmla="*/ 3 w 196"/>
                <a:gd name="T19" fmla="*/ 34 h 233"/>
                <a:gd name="T20" fmla="*/ 32 w 196"/>
                <a:gd name="T21" fmla="*/ 5 h 233"/>
                <a:gd name="T22" fmla="*/ 36 w 196"/>
                <a:gd name="T23" fmla="*/ 5 h 233"/>
                <a:gd name="T24" fmla="*/ 62 w 196"/>
                <a:gd name="T25" fmla="*/ 53 h 233"/>
                <a:gd name="T26" fmla="*/ 55 w 196"/>
                <a:gd name="T27" fmla="*/ 124 h 233"/>
                <a:gd name="T28" fmla="*/ 59 w 196"/>
                <a:gd name="T29" fmla="*/ 153 h 233"/>
                <a:gd name="T30" fmla="*/ 69 w 196"/>
                <a:gd name="T31" fmla="*/ 166 h 233"/>
                <a:gd name="T32" fmla="*/ 81 w 196"/>
                <a:gd name="T33" fmla="*/ 159 h 233"/>
                <a:gd name="T34" fmla="*/ 134 w 196"/>
                <a:gd name="T35" fmla="*/ 96 h 233"/>
                <a:gd name="T36" fmla="*/ 140 w 196"/>
                <a:gd name="T37" fmla="*/ 83 h 233"/>
                <a:gd name="T38" fmla="*/ 134 w 196"/>
                <a:gd name="T39" fmla="*/ 8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6" h="233">
                  <a:moveTo>
                    <a:pt x="134" y="80"/>
                  </a:moveTo>
                  <a:cubicBezTo>
                    <a:pt x="139" y="69"/>
                    <a:pt x="143" y="51"/>
                    <a:pt x="151" y="48"/>
                  </a:cubicBezTo>
                  <a:cubicBezTo>
                    <a:pt x="163" y="44"/>
                    <a:pt x="179" y="51"/>
                    <a:pt x="192" y="55"/>
                  </a:cubicBezTo>
                  <a:cubicBezTo>
                    <a:pt x="194" y="55"/>
                    <a:pt x="196" y="69"/>
                    <a:pt x="193" y="73"/>
                  </a:cubicBezTo>
                  <a:cubicBezTo>
                    <a:pt x="181" y="87"/>
                    <a:pt x="166" y="99"/>
                    <a:pt x="154" y="114"/>
                  </a:cubicBezTo>
                  <a:cubicBezTo>
                    <a:pt x="125" y="148"/>
                    <a:pt x="97" y="182"/>
                    <a:pt x="69" y="217"/>
                  </a:cubicBezTo>
                  <a:cubicBezTo>
                    <a:pt x="61" y="227"/>
                    <a:pt x="50" y="233"/>
                    <a:pt x="40" y="227"/>
                  </a:cubicBezTo>
                  <a:cubicBezTo>
                    <a:pt x="32" y="223"/>
                    <a:pt x="24" y="213"/>
                    <a:pt x="23" y="204"/>
                  </a:cubicBezTo>
                  <a:cubicBezTo>
                    <a:pt x="18" y="181"/>
                    <a:pt x="18" y="158"/>
                    <a:pt x="15" y="135"/>
                  </a:cubicBezTo>
                  <a:cubicBezTo>
                    <a:pt x="12" y="101"/>
                    <a:pt x="8" y="67"/>
                    <a:pt x="3" y="34"/>
                  </a:cubicBezTo>
                  <a:cubicBezTo>
                    <a:pt x="0" y="13"/>
                    <a:pt x="12" y="0"/>
                    <a:pt x="32" y="5"/>
                  </a:cubicBezTo>
                  <a:cubicBezTo>
                    <a:pt x="33" y="5"/>
                    <a:pt x="34" y="5"/>
                    <a:pt x="36" y="5"/>
                  </a:cubicBezTo>
                  <a:cubicBezTo>
                    <a:pt x="78" y="15"/>
                    <a:pt x="75" y="14"/>
                    <a:pt x="62" y="53"/>
                  </a:cubicBezTo>
                  <a:cubicBezTo>
                    <a:pt x="54" y="75"/>
                    <a:pt x="56" y="100"/>
                    <a:pt x="55" y="124"/>
                  </a:cubicBezTo>
                  <a:cubicBezTo>
                    <a:pt x="55" y="133"/>
                    <a:pt x="56" y="144"/>
                    <a:pt x="59" y="153"/>
                  </a:cubicBezTo>
                  <a:cubicBezTo>
                    <a:pt x="60" y="158"/>
                    <a:pt x="65" y="164"/>
                    <a:pt x="69" y="166"/>
                  </a:cubicBezTo>
                  <a:cubicBezTo>
                    <a:pt x="72" y="167"/>
                    <a:pt x="78" y="162"/>
                    <a:pt x="81" y="159"/>
                  </a:cubicBezTo>
                  <a:cubicBezTo>
                    <a:pt x="99" y="138"/>
                    <a:pt x="117" y="117"/>
                    <a:pt x="134" y="96"/>
                  </a:cubicBezTo>
                  <a:cubicBezTo>
                    <a:pt x="137" y="92"/>
                    <a:pt x="138" y="87"/>
                    <a:pt x="140" y="83"/>
                  </a:cubicBezTo>
                  <a:cubicBezTo>
                    <a:pt x="138" y="82"/>
                    <a:pt x="136" y="81"/>
                    <a:pt x="134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EC7E120D-6752-449E-BDFC-5FD3987C6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426" y="309563"/>
              <a:ext cx="317500" cy="735013"/>
            </a:xfrm>
            <a:custGeom>
              <a:avLst/>
              <a:gdLst>
                <a:gd name="T0" fmla="*/ 0 w 96"/>
                <a:gd name="T1" fmla="*/ 222 h 223"/>
                <a:gd name="T2" fmla="*/ 3 w 96"/>
                <a:gd name="T3" fmla="*/ 201 h 223"/>
                <a:gd name="T4" fmla="*/ 16 w 96"/>
                <a:gd name="T5" fmla="*/ 34 h 223"/>
                <a:gd name="T6" fmla="*/ 46 w 96"/>
                <a:gd name="T7" fmla="*/ 5 h 223"/>
                <a:gd name="T8" fmla="*/ 96 w 96"/>
                <a:gd name="T9" fmla="*/ 20 h 223"/>
                <a:gd name="T10" fmla="*/ 89 w 96"/>
                <a:gd name="T11" fmla="*/ 41 h 223"/>
                <a:gd name="T12" fmla="*/ 75 w 96"/>
                <a:gd name="T13" fmla="*/ 81 h 223"/>
                <a:gd name="T14" fmla="*/ 67 w 96"/>
                <a:gd name="T15" fmla="*/ 165 h 223"/>
                <a:gd name="T16" fmla="*/ 75 w 96"/>
                <a:gd name="T17" fmla="*/ 203 h 223"/>
                <a:gd name="T18" fmla="*/ 65 w 96"/>
                <a:gd name="T19" fmla="*/ 222 h 223"/>
                <a:gd name="T20" fmla="*/ 0 w 96"/>
                <a:gd name="T21" fmla="*/ 22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223">
                  <a:moveTo>
                    <a:pt x="0" y="222"/>
                  </a:moveTo>
                  <a:cubicBezTo>
                    <a:pt x="1" y="214"/>
                    <a:pt x="0" y="207"/>
                    <a:pt x="3" y="201"/>
                  </a:cubicBezTo>
                  <a:cubicBezTo>
                    <a:pt x="24" y="147"/>
                    <a:pt x="35" y="91"/>
                    <a:pt x="16" y="34"/>
                  </a:cubicBezTo>
                  <a:cubicBezTo>
                    <a:pt x="10" y="15"/>
                    <a:pt x="25" y="0"/>
                    <a:pt x="46" y="5"/>
                  </a:cubicBezTo>
                  <a:cubicBezTo>
                    <a:pt x="61" y="9"/>
                    <a:pt x="77" y="15"/>
                    <a:pt x="96" y="20"/>
                  </a:cubicBezTo>
                  <a:cubicBezTo>
                    <a:pt x="94" y="27"/>
                    <a:pt x="92" y="34"/>
                    <a:pt x="89" y="41"/>
                  </a:cubicBezTo>
                  <a:cubicBezTo>
                    <a:pt x="85" y="54"/>
                    <a:pt x="77" y="67"/>
                    <a:pt x="75" y="81"/>
                  </a:cubicBezTo>
                  <a:cubicBezTo>
                    <a:pt x="71" y="109"/>
                    <a:pt x="68" y="137"/>
                    <a:pt x="67" y="165"/>
                  </a:cubicBezTo>
                  <a:cubicBezTo>
                    <a:pt x="67" y="177"/>
                    <a:pt x="71" y="190"/>
                    <a:pt x="75" y="203"/>
                  </a:cubicBezTo>
                  <a:cubicBezTo>
                    <a:pt x="78" y="213"/>
                    <a:pt x="77" y="221"/>
                    <a:pt x="65" y="222"/>
                  </a:cubicBezTo>
                  <a:cubicBezTo>
                    <a:pt x="45" y="223"/>
                    <a:pt x="24" y="222"/>
                    <a:pt x="0" y="2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CE654E1-7349-4368-A16D-665BFB3694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9326" y="3683000"/>
              <a:ext cx="1563688" cy="1465263"/>
            </a:xfrm>
            <a:custGeom>
              <a:avLst/>
              <a:gdLst>
                <a:gd name="T0" fmla="*/ 211 w 474"/>
                <a:gd name="T1" fmla="*/ 108 h 445"/>
                <a:gd name="T2" fmla="*/ 143 w 474"/>
                <a:gd name="T3" fmla="*/ 93 h 445"/>
                <a:gd name="T4" fmla="*/ 92 w 474"/>
                <a:gd name="T5" fmla="*/ 77 h 445"/>
                <a:gd name="T6" fmla="*/ 120 w 474"/>
                <a:gd name="T7" fmla="*/ 25 h 445"/>
                <a:gd name="T8" fmla="*/ 125 w 474"/>
                <a:gd name="T9" fmla="*/ 22 h 445"/>
                <a:gd name="T10" fmla="*/ 222 w 474"/>
                <a:gd name="T11" fmla="*/ 6 h 445"/>
                <a:gd name="T12" fmla="*/ 307 w 474"/>
                <a:gd name="T13" fmla="*/ 9 h 445"/>
                <a:gd name="T14" fmla="*/ 324 w 474"/>
                <a:gd name="T15" fmla="*/ 34 h 445"/>
                <a:gd name="T16" fmla="*/ 311 w 474"/>
                <a:gd name="T17" fmla="*/ 59 h 445"/>
                <a:gd name="T18" fmla="*/ 310 w 474"/>
                <a:gd name="T19" fmla="*/ 86 h 445"/>
                <a:gd name="T20" fmla="*/ 335 w 474"/>
                <a:gd name="T21" fmla="*/ 88 h 445"/>
                <a:gd name="T22" fmla="*/ 394 w 474"/>
                <a:gd name="T23" fmla="*/ 42 h 445"/>
                <a:gd name="T24" fmla="*/ 425 w 474"/>
                <a:gd name="T25" fmla="*/ 7 h 445"/>
                <a:gd name="T26" fmla="*/ 460 w 474"/>
                <a:gd name="T27" fmla="*/ 5 h 445"/>
                <a:gd name="T28" fmla="*/ 474 w 474"/>
                <a:gd name="T29" fmla="*/ 32 h 445"/>
                <a:gd name="T30" fmla="*/ 464 w 474"/>
                <a:gd name="T31" fmla="*/ 197 h 445"/>
                <a:gd name="T32" fmla="*/ 375 w 474"/>
                <a:gd name="T33" fmla="*/ 272 h 445"/>
                <a:gd name="T34" fmla="*/ 322 w 474"/>
                <a:gd name="T35" fmla="*/ 280 h 445"/>
                <a:gd name="T36" fmla="*/ 306 w 474"/>
                <a:gd name="T37" fmla="*/ 308 h 445"/>
                <a:gd name="T38" fmla="*/ 328 w 474"/>
                <a:gd name="T39" fmla="*/ 361 h 445"/>
                <a:gd name="T40" fmla="*/ 346 w 474"/>
                <a:gd name="T41" fmla="*/ 413 h 445"/>
                <a:gd name="T42" fmla="*/ 340 w 474"/>
                <a:gd name="T43" fmla="*/ 439 h 445"/>
                <a:gd name="T44" fmla="*/ 303 w 474"/>
                <a:gd name="T45" fmla="*/ 440 h 445"/>
                <a:gd name="T46" fmla="*/ 258 w 474"/>
                <a:gd name="T47" fmla="*/ 402 h 445"/>
                <a:gd name="T48" fmla="*/ 199 w 474"/>
                <a:gd name="T49" fmla="*/ 326 h 445"/>
                <a:gd name="T50" fmla="*/ 176 w 474"/>
                <a:gd name="T51" fmla="*/ 319 h 445"/>
                <a:gd name="T52" fmla="*/ 55 w 474"/>
                <a:gd name="T53" fmla="*/ 365 h 445"/>
                <a:gd name="T54" fmla="*/ 37 w 474"/>
                <a:gd name="T55" fmla="*/ 367 h 445"/>
                <a:gd name="T56" fmla="*/ 15 w 474"/>
                <a:gd name="T57" fmla="*/ 325 h 445"/>
                <a:gd name="T58" fmla="*/ 50 w 474"/>
                <a:gd name="T59" fmla="*/ 289 h 445"/>
                <a:gd name="T60" fmla="*/ 83 w 474"/>
                <a:gd name="T61" fmla="*/ 267 h 445"/>
                <a:gd name="T62" fmla="*/ 143 w 474"/>
                <a:gd name="T63" fmla="*/ 244 h 445"/>
                <a:gd name="T64" fmla="*/ 187 w 474"/>
                <a:gd name="T65" fmla="*/ 222 h 445"/>
                <a:gd name="T66" fmla="*/ 194 w 474"/>
                <a:gd name="T67" fmla="*/ 205 h 445"/>
                <a:gd name="T68" fmla="*/ 178 w 474"/>
                <a:gd name="T69" fmla="*/ 196 h 445"/>
                <a:gd name="T70" fmla="*/ 143 w 474"/>
                <a:gd name="T71" fmla="*/ 202 h 445"/>
                <a:gd name="T72" fmla="*/ 43 w 474"/>
                <a:gd name="T73" fmla="*/ 229 h 445"/>
                <a:gd name="T74" fmla="*/ 13 w 474"/>
                <a:gd name="T75" fmla="*/ 225 h 445"/>
                <a:gd name="T76" fmla="*/ 21 w 474"/>
                <a:gd name="T77" fmla="*/ 194 h 445"/>
                <a:gd name="T78" fmla="*/ 158 w 474"/>
                <a:gd name="T79" fmla="*/ 120 h 445"/>
                <a:gd name="T80" fmla="*/ 190 w 474"/>
                <a:gd name="T81" fmla="*/ 118 h 445"/>
                <a:gd name="T82" fmla="*/ 211 w 474"/>
                <a:gd name="T83" fmla="*/ 108 h 445"/>
                <a:gd name="T84" fmla="*/ 372 w 474"/>
                <a:gd name="T85" fmla="*/ 159 h 445"/>
                <a:gd name="T86" fmla="*/ 366 w 474"/>
                <a:gd name="T87" fmla="*/ 149 h 445"/>
                <a:gd name="T88" fmla="*/ 303 w 474"/>
                <a:gd name="T89" fmla="*/ 152 h 445"/>
                <a:gd name="T90" fmla="*/ 294 w 474"/>
                <a:gd name="T91" fmla="*/ 180 h 445"/>
                <a:gd name="T92" fmla="*/ 318 w 474"/>
                <a:gd name="T93" fmla="*/ 190 h 445"/>
                <a:gd name="T94" fmla="*/ 349 w 474"/>
                <a:gd name="T95" fmla="*/ 185 h 445"/>
                <a:gd name="T96" fmla="*/ 372 w 474"/>
                <a:gd name="T97" fmla="*/ 15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74" h="445">
                  <a:moveTo>
                    <a:pt x="211" y="108"/>
                  </a:moveTo>
                  <a:cubicBezTo>
                    <a:pt x="188" y="86"/>
                    <a:pt x="165" y="91"/>
                    <a:pt x="143" y="93"/>
                  </a:cubicBezTo>
                  <a:cubicBezTo>
                    <a:pt x="116" y="96"/>
                    <a:pt x="97" y="91"/>
                    <a:pt x="92" y="77"/>
                  </a:cubicBezTo>
                  <a:cubicBezTo>
                    <a:pt x="88" y="63"/>
                    <a:pt x="102" y="35"/>
                    <a:pt x="120" y="25"/>
                  </a:cubicBezTo>
                  <a:cubicBezTo>
                    <a:pt x="122" y="24"/>
                    <a:pt x="123" y="22"/>
                    <a:pt x="125" y="22"/>
                  </a:cubicBezTo>
                  <a:cubicBezTo>
                    <a:pt x="158" y="22"/>
                    <a:pt x="187" y="0"/>
                    <a:pt x="222" y="6"/>
                  </a:cubicBezTo>
                  <a:cubicBezTo>
                    <a:pt x="250" y="10"/>
                    <a:pt x="279" y="8"/>
                    <a:pt x="307" y="9"/>
                  </a:cubicBezTo>
                  <a:cubicBezTo>
                    <a:pt x="327" y="10"/>
                    <a:pt x="331" y="16"/>
                    <a:pt x="324" y="34"/>
                  </a:cubicBezTo>
                  <a:cubicBezTo>
                    <a:pt x="320" y="42"/>
                    <a:pt x="313" y="50"/>
                    <a:pt x="311" y="59"/>
                  </a:cubicBezTo>
                  <a:cubicBezTo>
                    <a:pt x="308" y="67"/>
                    <a:pt x="307" y="79"/>
                    <a:pt x="310" y="86"/>
                  </a:cubicBezTo>
                  <a:cubicBezTo>
                    <a:pt x="312" y="90"/>
                    <a:pt x="327" y="91"/>
                    <a:pt x="335" y="88"/>
                  </a:cubicBezTo>
                  <a:cubicBezTo>
                    <a:pt x="358" y="78"/>
                    <a:pt x="382" y="69"/>
                    <a:pt x="394" y="42"/>
                  </a:cubicBezTo>
                  <a:cubicBezTo>
                    <a:pt x="400" y="28"/>
                    <a:pt x="412" y="15"/>
                    <a:pt x="425" y="7"/>
                  </a:cubicBezTo>
                  <a:cubicBezTo>
                    <a:pt x="434" y="1"/>
                    <a:pt x="450" y="1"/>
                    <a:pt x="460" y="5"/>
                  </a:cubicBezTo>
                  <a:cubicBezTo>
                    <a:pt x="467" y="8"/>
                    <a:pt x="474" y="23"/>
                    <a:pt x="474" y="32"/>
                  </a:cubicBezTo>
                  <a:cubicBezTo>
                    <a:pt x="472" y="87"/>
                    <a:pt x="468" y="142"/>
                    <a:pt x="464" y="197"/>
                  </a:cubicBezTo>
                  <a:cubicBezTo>
                    <a:pt x="459" y="255"/>
                    <a:pt x="417" y="266"/>
                    <a:pt x="375" y="272"/>
                  </a:cubicBezTo>
                  <a:cubicBezTo>
                    <a:pt x="357" y="274"/>
                    <a:pt x="339" y="277"/>
                    <a:pt x="322" y="280"/>
                  </a:cubicBezTo>
                  <a:cubicBezTo>
                    <a:pt x="306" y="283"/>
                    <a:pt x="298" y="291"/>
                    <a:pt x="306" y="308"/>
                  </a:cubicBezTo>
                  <a:cubicBezTo>
                    <a:pt x="314" y="325"/>
                    <a:pt x="321" y="343"/>
                    <a:pt x="328" y="361"/>
                  </a:cubicBezTo>
                  <a:cubicBezTo>
                    <a:pt x="335" y="378"/>
                    <a:pt x="342" y="395"/>
                    <a:pt x="346" y="413"/>
                  </a:cubicBezTo>
                  <a:cubicBezTo>
                    <a:pt x="348" y="421"/>
                    <a:pt x="345" y="437"/>
                    <a:pt x="340" y="439"/>
                  </a:cubicBezTo>
                  <a:cubicBezTo>
                    <a:pt x="329" y="443"/>
                    <a:pt x="313" y="445"/>
                    <a:pt x="303" y="440"/>
                  </a:cubicBezTo>
                  <a:cubicBezTo>
                    <a:pt x="286" y="430"/>
                    <a:pt x="271" y="416"/>
                    <a:pt x="258" y="402"/>
                  </a:cubicBezTo>
                  <a:cubicBezTo>
                    <a:pt x="237" y="378"/>
                    <a:pt x="218" y="352"/>
                    <a:pt x="199" y="326"/>
                  </a:cubicBezTo>
                  <a:cubicBezTo>
                    <a:pt x="192" y="317"/>
                    <a:pt x="186" y="315"/>
                    <a:pt x="176" y="319"/>
                  </a:cubicBezTo>
                  <a:cubicBezTo>
                    <a:pt x="135" y="335"/>
                    <a:pt x="95" y="350"/>
                    <a:pt x="55" y="365"/>
                  </a:cubicBezTo>
                  <a:cubicBezTo>
                    <a:pt x="49" y="367"/>
                    <a:pt x="43" y="368"/>
                    <a:pt x="37" y="367"/>
                  </a:cubicBezTo>
                  <a:cubicBezTo>
                    <a:pt x="10" y="366"/>
                    <a:pt x="0" y="348"/>
                    <a:pt x="15" y="325"/>
                  </a:cubicBezTo>
                  <a:cubicBezTo>
                    <a:pt x="24" y="311"/>
                    <a:pt x="38" y="300"/>
                    <a:pt x="50" y="289"/>
                  </a:cubicBezTo>
                  <a:cubicBezTo>
                    <a:pt x="60" y="281"/>
                    <a:pt x="71" y="273"/>
                    <a:pt x="83" y="267"/>
                  </a:cubicBezTo>
                  <a:cubicBezTo>
                    <a:pt x="103" y="258"/>
                    <a:pt x="124" y="252"/>
                    <a:pt x="143" y="244"/>
                  </a:cubicBezTo>
                  <a:cubicBezTo>
                    <a:pt x="158" y="238"/>
                    <a:pt x="173" y="231"/>
                    <a:pt x="187" y="222"/>
                  </a:cubicBezTo>
                  <a:cubicBezTo>
                    <a:pt x="192" y="219"/>
                    <a:pt x="195" y="210"/>
                    <a:pt x="194" y="205"/>
                  </a:cubicBezTo>
                  <a:cubicBezTo>
                    <a:pt x="192" y="201"/>
                    <a:pt x="183" y="196"/>
                    <a:pt x="178" y="196"/>
                  </a:cubicBezTo>
                  <a:cubicBezTo>
                    <a:pt x="166" y="197"/>
                    <a:pt x="154" y="199"/>
                    <a:pt x="143" y="202"/>
                  </a:cubicBezTo>
                  <a:cubicBezTo>
                    <a:pt x="109" y="211"/>
                    <a:pt x="76" y="221"/>
                    <a:pt x="43" y="229"/>
                  </a:cubicBezTo>
                  <a:cubicBezTo>
                    <a:pt x="34" y="231"/>
                    <a:pt x="23" y="227"/>
                    <a:pt x="13" y="225"/>
                  </a:cubicBezTo>
                  <a:cubicBezTo>
                    <a:pt x="16" y="215"/>
                    <a:pt x="15" y="203"/>
                    <a:pt x="21" y="194"/>
                  </a:cubicBezTo>
                  <a:cubicBezTo>
                    <a:pt x="53" y="145"/>
                    <a:pt x="103" y="127"/>
                    <a:pt x="158" y="120"/>
                  </a:cubicBezTo>
                  <a:cubicBezTo>
                    <a:pt x="169" y="119"/>
                    <a:pt x="180" y="120"/>
                    <a:pt x="190" y="118"/>
                  </a:cubicBezTo>
                  <a:cubicBezTo>
                    <a:pt x="196" y="117"/>
                    <a:pt x="202" y="113"/>
                    <a:pt x="211" y="108"/>
                  </a:cubicBezTo>
                  <a:close/>
                  <a:moveTo>
                    <a:pt x="372" y="159"/>
                  </a:moveTo>
                  <a:cubicBezTo>
                    <a:pt x="370" y="156"/>
                    <a:pt x="368" y="149"/>
                    <a:pt x="366" y="149"/>
                  </a:cubicBezTo>
                  <a:cubicBezTo>
                    <a:pt x="345" y="149"/>
                    <a:pt x="324" y="148"/>
                    <a:pt x="303" y="152"/>
                  </a:cubicBezTo>
                  <a:cubicBezTo>
                    <a:pt x="290" y="155"/>
                    <a:pt x="290" y="168"/>
                    <a:pt x="294" y="180"/>
                  </a:cubicBezTo>
                  <a:cubicBezTo>
                    <a:pt x="299" y="193"/>
                    <a:pt x="308" y="192"/>
                    <a:pt x="318" y="190"/>
                  </a:cubicBezTo>
                  <a:cubicBezTo>
                    <a:pt x="328" y="187"/>
                    <a:pt x="339" y="185"/>
                    <a:pt x="349" y="185"/>
                  </a:cubicBezTo>
                  <a:cubicBezTo>
                    <a:pt x="365" y="184"/>
                    <a:pt x="369" y="174"/>
                    <a:pt x="372" y="1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73F72E58-6E0D-4328-8E2E-EC111DFDA1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08713" y="3046413"/>
              <a:ext cx="1423988" cy="606425"/>
            </a:xfrm>
            <a:custGeom>
              <a:avLst/>
              <a:gdLst>
                <a:gd name="T0" fmla="*/ 137 w 432"/>
                <a:gd name="T1" fmla="*/ 184 h 184"/>
                <a:gd name="T2" fmla="*/ 34 w 432"/>
                <a:gd name="T3" fmla="*/ 146 h 184"/>
                <a:gd name="T4" fmla="*/ 49 w 432"/>
                <a:gd name="T5" fmla="*/ 37 h 184"/>
                <a:gd name="T6" fmla="*/ 73 w 432"/>
                <a:gd name="T7" fmla="*/ 21 h 184"/>
                <a:gd name="T8" fmla="*/ 102 w 432"/>
                <a:gd name="T9" fmla="*/ 11 h 184"/>
                <a:gd name="T10" fmla="*/ 219 w 432"/>
                <a:gd name="T11" fmla="*/ 1 h 184"/>
                <a:gd name="T12" fmla="*/ 391 w 432"/>
                <a:gd name="T13" fmla="*/ 6 h 184"/>
                <a:gd name="T14" fmla="*/ 424 w 432"/>
                <a:gd name="T15" fmla="*/ 52 h 184"/>
                <a:gd name="T16" fmla="*/ 430 w 432"/>
                <a:gd name="T17" fmla="*/ 115 h 184"/>
                <a:gd name="T18" fmla="*/ 409 w 432"/>
                <a:gd name="T19" fmla="*/ 148 h 184"/>
                <a:gd name="T20" fmla="*/ 371 w 432"/>
                <a:gd name="T21" fmla="*/ 163 h 184"/>
                <a:gd name="T22" fmla="*/ 272 w 432"/>
                <a:gd name="T23" fmla="*/ 176 h 184"/>
                <a:gd name="T24" fmla="*/ 137 w 432"/>
                <a:gd name="T25" fmla="*/ 184 h 184"/>
                <a:gd name="T26" fmla="*/ 126 w 432"/>
                <a:gd name="T27" fmla="*/ 100 h 184"/>
                <a:gd name="T28" fmla="*/ 343 w 432"/>
                <a:gd name="T29" fmla="*/ 87 h 184"/>
                <a:gd name="T30" fmla="*/ 126 w 432"/>
                <a:gd name="T31" fmla="*/ 10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2" h="184">
                  <a:moveTo>
                    <a:pt x="137" y="184"/>
                  </a:moveTo>
                  <a:cubicBezTo>
                    <a:pt x="99" y="181"/>
                    <a:pt x="63" y="173"/>
                    <a:pt x="34" y="146"/>
                  </a:cubicBezTo>
                  <a:cubicBezTo>
                    <a:pt x="0" y="116"/>
                    <a:pt x="8" y="59"/>
                    <a:pt x="49" y="37"/>
                  </a:cubicBezTo>
                  <a:cubicBezTo>
                    <a:pt x="58" y="33"/>
                    <a:pt x="64" y="25"/>
                    <a:pt x="73" y="21"/>
                  </a:cubicBezTo>
                  <a:cubicBezTo>
                    <a:pt x="82" y="16"/>
                    <a:pt x="92" y="12"/>
                    <a:pt x="102" y="11"/>
                  </a:cubicBezTo>
                  <a:cubicBezTo>
                    <a:pt x="141" y="7"/>
                    <a:pt x="180" y="1"/>
                    <a:pt x="219" y="1"/>
                  </a:cubicBezTo>
                  <a:cubicBezTo>
                    <a:pt x="276" y="0"/>
                    <a:pt x="333" y="3"/>
                    <a:pt x="391" y="6"/>
                  </a:cubicBezTo>
                  <a:cubicBezTo>
                    <a:pt x="409" y="7"/>
                    <a:pt x="421" y="25"/>
                    <a:pt x="424" y="52"/>
                  </a:cubicBezTo>
                  <a:cubicBezTo>
                    <a:pt x="427" y="73"/>
                    <a:pt x="432" y="94"/>
                    <a:pt x="430" y="115"/>
                  </a:cubicBezTo>
                  <a:cubicBezTo>
                    <a:pt x="429" y="126"/>
                    <a:pt x="419" y="140"/>
                    <a:pt x="409" y="148"/>
                  </a:cubicBezTo>
                  <a:cubicBezTo>
                    <a:pt x="398" y="156"/>
                    <a:pt x="384" y="161"/>
                    <a:pt x="371" y="163"/>
                  </a:cubicBezTo>
                  <a:cubicBezTo>
                    <a:pt x="338" y="169"/>
                    <a:pt x="305" y="173"/>
                    <a:pt x="272" y="176"/>
                  </a:cubicBezTo>
                  <a:cubicBezTo>
                    <a:pt x="227" y="180"/>
                    <a:pt x="182" y="181"/>
                    <a:pt x="137" y="184"/>
                  </a:cubicBezTo>
                  <a:close/>
                  <a:moveTo>
                    <a:pt x="126" y="100"/>
                  </a:moveTo>
                  <a:cubicBezTo>
                    <a:pt x="199" y="96"/>
                    <a:pt x="269" y="92"/>
                    <a:pt x="343" y="87"/>
                  </a:cubicBezTo>
                  <a:cubicBezTo>
                    <a:pt x="319" y="63"/>
                    <a:pt x="146" y="74"/>
                    <a:pt x="126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382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>
            <a:extLst>
              <a:ext uri="{FF2B5EF4-FFF2-40B4-BE49-F238E27FC236}">
                <a16:creationId xmlns:a16="http://schemas.microsoft.com/office/drawing/2014/main" id="{F5418194-CB8D-4894-8C69-8DBE5655CB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5" y="0"/>
            <a:ext cx="6838520" cy="6858608"/>
          </a:xfrm>
          <a:prstGeom prst="rect">
            <a:avLst/>
          </a:prstGeom>
        </p:spPr>
      </p:pic>
      <p:cxnSp>
        <p:nvCxnSpPr>
          <p:cNvPr id="11" name="直接连接符 1049">
            <a:extLst>
              <a:ext uri="{FF2B5EF4-FFF2-40B4-BE49-F238E27FC236}">
                <a16:creationId xmlns:a16="http://schemas.microsoft.com/office/drawing/2014/main" id="{96ABF81B-D38B-4CE6-B994-E449A38FB8CA}"/>
              </a:ext>
            </a:extLst>
          </p:cNvPr>
          <p:cNvCxnSpPr>
            <a:cxnSpLocks/>
          </p:cNvCxnSpPr>
          <p:nvPr userDrawn="1"/>
        </p:nvCxnSpPr>
        <p:spPr>
          <a:xfrm>
            <a:off x="1280840" y="3429000"/>
            <a:ext cx="846134" cy="0"/>
          </a:xfrm>
          <a:prstGeom prst="line">
            <a:avLst/>
          </a:prstGeom>
          <a:ln w="38100">
            <a:solidFill>
              <a:srgbClr val="0939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17">
            <a:extLst>
              <a:ext uri="{FF2B5EF4-FFF2-40B4-BE49-F238E27FC236}">
                <a16:creationId xmlns:a16="http://schemas.microsoft.com/office/drawing/2014/main" id="{E92DB3E3-E4AF-46AD-9C35-BC2CD7AD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5335" y="2605701"/>
            <a:ext cx="5125925" cy="799513"/>
          </a:xfrm>
        </p:spPr>
        <p:txBody>
          <a:bodyPr anchor="ctr">
            <a:noAutofit/>
          </a:bodyPr>
          <a:lstStyle>
            <a:lvl1pPr marL="0" indent="0">
              <a:buNone/>
              <a:defRPr lang="en-US" sz="3200" kern="1200" dirty="0" smtClean="0">
                <a:solidFill>
                  <a:srgbClr val="09397E"/>
                </a:solidFill>
                <a:latin typeface="Dubai" panose="020B0503030403030204" pitchFamily="34" charset="-78"/>
                <a:ea typeface="+mn-ea"/>
                <a:cs typeface="Dubai" panose="020B0503030403030204" pitchFamily="34" charset="-78"/>
              </a:defRPr>
            </a:lvl1pPr>
          </a:lstStyle>
          <a:p>
            <a:pPr lvl="0"/>
            <a:r>
              <a:rPr lang="en-US" dirty="0"/>
              <a:t>Click </a:t>
            </a:r>
          </a:p>
        </p:txBody>
      </p:sp>
      <p:sp>
        <p:nvSpPr>
          <p:cNvPr id="13" name="Text Placeholder 128">
            <a:extLst>
              <a:ext uri="{FF2B5EF4-FFF2-40B4-BE49-F238E27FC236}">
                <a16:creationId xmlns:a16="http://schemas.microsoft.com/office/drawing/2014/main" id="{7821B093-B18C-482D-8BD9-0BCC9D7C46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71476" y="3604368"/>
            <a:ext cx="5129784" cy="338328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bg1">
                    <a:lumMod val="50000"/>
                  </a:schemeClr>
                </a:solidFill>
                <a:latin typeface="Dubai Light" panose="020B0303030403030204" pitchFamily="34" charset="-78"/>
                <a:ea typeface="+mn-ea"/>
                <a:cs typeface="Dubai Light" panose="020B0303030403030204" pitchFamily="34" charset="-78"/>
              </a:defRPr>
            </a:lvl1pPr>
          </a:lstStyle>
          <a:p>
            <a:pPr lvl="0"/>
            <a:r>
              <a:rPr lang="en-US" altLang="zh-CN" dirty="0"/>
              <a:t>CLICK</a:t>
            </a:r>
            <a:endParaRPr lang="en-US" dirty="0"/>
          </a:p>
        </p:txBody>
      </p:sp>
      <p:sp>
        <p:nvSpPr>
          <p:cNvPr id="14" name="Text Placeholder 128">
            <a:extLst>
              <a:ext uri="{FF2B5EF4-FFF2-40B4-BE49-F238E27FC236}">
                <a16:creationId xmlns:a16="http://schemas.microsoft.com/office/drawing/2014/main" id="{E7C731EF-7557-484C-A11D-8C32E6EDF52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71476" y="3972687"/>
            <a:ext cx="5129784" cy="338328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bg1">
                    <a:lumMod val="50000"/>
                  </a:schemeClr>
                </a:solidFill>
                <a:latin typeface="Dubai Light" panose="020B0303030403030204" pitchFamily="34" charset="-78"/>
                <a:ea typeface="+mn-ea"/>
                <a:cs typeface="Dubai Light" panose="020B0303030403030204" pitchFamily="34" charset="-78"/>
              </a:defRPr>
            </a:lvl1pPr>
          </a:lstStyle>
          <a:p>
            <a:pPr lvl="0"/>
            <a:r>
              <a:rPr lang="en-US" altLang="zh-CN" dirty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99ECCD12-E5DA-4BA3-8CA0-4944837007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4442"/>
          <a:stretch/>
        </p:blipFill>
        <p:spPr>
          <a:xfrm>
            <a:off x="0" y="3512987"/>
            <a:ext cx="12192000" cy="3345013"/>
          </a:xfrm>
          <a:prstGeom prst="rect">
            <a:avLst/>
          </a:prstGeom>
        </p:spPr>
      </p:pic>
      <p:sp>
        <p:nvSpPr>
          <p:cNvPr id="7" name="PA_矩形 9">
            <a:extLst>
              <a:ext uri="{FF2B5EF4-FFF2-40B4-BE49-F238E27FC236}">
                <a16:creationId xmlns:a16="http://schemas.microsoft.com/office/drawing/2014/main" id="{29C30DEC-F755-43E6-A331-B04B55309D1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82000">
                <a:schemeClr val="bg1">
                  <a:alpha val="80000"/>
                </a:schemeClr>
              </a:gs>
            </a:gsLst>
            <a:lin ang="54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2">
            <a:extLst>
              <a:ext uri="{FF2B5EF4-FFF2-40B4-BE49-F238E27FC236}">
                <a16:creationId xmlns:a16="http://schemas.microsoft.com/office/drawing/2014/main" id="{DEAC6BC3-03E1-40CA-946A-112AF3B985D9}"/>
              </a:ext>
            </a:extLst>
          </p:cNvPr>
          <p:cNvSpPr txBox="1"/>
          <p:nvPr userDrawn="1"/>
        </p:nvSpPr>
        <p:spPr>
          <a:xfrm rot="16200000">
            <a:off x="1964254" y="1340299"/>
            <a:ext cx="677108" cy="287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dist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09397E"/>
                </a:solidFill>
                <a:effectLst/>
                <a:uLnTx/>
                <a:uFillTx/>
                <a:latin typeface="Segoe UI Light" panose="020B0502040204020203" pitchFamily="34" charset="0"/>
                <a:ea typeface="等线" panose="02010600030101010101" pitchFamily="2" charset="-122"/>
                <a:cs typeface="Segoe UI Light" panose="020B0502040204020203" pitchFamily="34" charset="0"/>
              </a:rPr>
              <a:t>CONTENTS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9397E"/>
              </a:solidFill>
              <a:effectLst/>
              <a:uLnTx/>
              <a:uFillTx/>
              <a:latin typeface="Segoe UI Light" panose="020B0502040204020203" pitchFamily="34" charset="0"/>
              <a:ea typeface="等线" panose="02010600030101010101" pitchFamily="2" charset="-122"/>
              <a:cs typeface="Segoe UI Light" panose="020B0502040204020203" pitchFamily="34" charset="0"/>
            </a:endParaRPr>
          </a:p>
        </p:txBody>
      </p:sp>
      <p:sp>
        <p:nvSpPr>
          <p:cNvPr id="10" name="矩形: 圆角 5">
            <a:extLst>
              <a:ext uri="{FF2B5EF4-FFF2-40B4-BE49-F238E27FC236}">
                <a16:creationId xmlns:a16="http://schemas.microsoft.com/office/drawing/2014/main" id="{923F24C3-4C66-4E31-80A9-95942B24E45F}"/>
              </a:ext>
            </a:extLst>
          </p:cNvPr>
          <p:cNvSpPr/>
          <p:nvPr userDrawn="1"/>
        </p:nvSpPr>
        <p:spPr>
          <a:xfrm>
            <a:off x="5729496" y="1184045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矩形: 圆角 10">
            <a:extLst>
              <a:ext uri="{FF2B5EF4-FFF2-40B4-BE49-F238E27FC236}">
                <a16:creationId xmlns:a16="http://schemas.microsoft.com/office/drawing/2014/main" id="{68B395FC-33B2-4F53-B1E8-66F5FEA3AE5F}"/>
              </a:ext>
            </a:extLst>
          </p:cNvPr>
          <p:cNvSpPr/>
          <p:nvPr userDrawn="1"/>
        </p:nvSpPr>
        <p:spPr>
          <a:xfrm>
            <a:off x="5729496" y="2167576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矩形: 圆角 15">
            <a:extLst>
              <a:ext uri="{FF2B5EF4-FFF2-40B4-BE49-F238E27FC236}">
                <a16:creationId xmlns:a16="http://schemas.microsoft.com/office/drawing/2014/main" id="{DF140B6C-1095-49AF-ADA3-92DC1C7228F3}"/>
              </a:ext>
            </a:extLst>
          </p:cNvPr>
          <p:cNvSpPr/>
          <p:nvPr userDrawn="1"/>
        </p:nvSpPr>
        <p:spPr>
          <a:xfrm>
            <a:off x="5729496" y="3151107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矩形: 圆角 20">
            <a:extLst>
              <a:ext uri="{FF2B5EF4-FFF2-40B4-BE49-F238E27FC236}">
                <a16:creationId xmlns:a16="http://schemas.microsoft.com/office/drawing/2014/main" id="{9DFF6C35-BEC0-44A0-8ABD-0B9433B7B2FD}"/>
              </a:ext>
            </a:extLst>
          </p:cNvPr>
          <p:cNvSpPr/>
          <p:nvPr userDrawn="1"/>
        </p:nvSpPr>
        <p:spPr>
          <a:xfrm>
            <a:off x="5729496" y="4134637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B60BE62-9B9A-4E2F-A891-AF8F01D3E034}"/>
              </a:ext>
            </a:extLst>
          </p:cNvPr>
          <p:cNvSpPr/>
          <p:nvPr userDrawn="1"/>
        </p:nvSpPr>
        <p:spPr>
          <a:xfrm>
            <a:off x="5729496" y="5118169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7884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99ECCD12-E5DA-4BA3-8CA0-4944837007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4442"/>
          <a:stretch/>
        </p:blipFill>
        <p:spPr>
          <a:xfrm>
            <a:off x="0" y="3512987"/>
            <a:ext cx="12192000" cy="3345013"/>
          </a:xfrm>
          <a:prstGeom prst="rect">
            <a:avLst/>
          </a:prstGeom>
        </p:spPr>
      </p:pic>
      <p:sp>
        <p:nvSpPr>
          <p:cNvPr id="7" name="PA_矩形 9">
            <a:extLst>
              <a:ext uri="{FF2B5EF4-FFF2-40B4-BE49-F238E27FC236}">
                <a16:creationId xmlns:a16="http://schemas.microsoft.com/office/drawing/2014/main" id="{29C30DEC-F755-43E6-A331-B04B55309D1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82000">
                <a:schemeClr val="bg1">
                  <a:alpha val="80000"/>
                </a:schemeClr>
              </a:gs>
            </a:gsLst>
            <a:lin ang="54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: 圆角 5">
            <a:extLst>
              <a:ext uri="{FF2B5EF4-FFF2-40B4-BE49-F238E27FC236}">
                <a16:creationId xmlns:a16="http://schemas.microsoft.com/office/drawing/2014/main" id="{923F24C3-4C66-4E31-80A9-95942B24E45F}"/>
              </a:ext>
            </a:extLst>
          </p:cNvPr>
          <p:cNvSpPr/>
          <p:nvPr userDrawn="1"/>
        </p:nvSpPr>
        <p:spPr>
          <a:xfrm>
            <a:off x="5729496" y="1184045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6">
            <a:extLst>
              <a:ext uri="{FF2B5EF4-FFF2-40B4-BE49-F238E27FC236}">
                <a16:creationId xmlns:a16="http://schemas.microsoft.com/office/drawing/2014/main" id="{289D4B9F-7FF6-4A93-BF17-AF7DB83EA4CA}"/>
              </a:ext>
            </a:extLst>
          </p:cNvPr>
          <p:cNvSpPr txBox="1"/>
          <p:nvPr userDrawn="1"/>
        </p:nvSpPr>
        <p:spPr>
          <a:xfrm>
            <a:off x="7526707" y="2709952"/>
            <a:ext cx="3978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安全两方计算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——STPNN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7">
            <a:extLst>
              <a:ext uri="{FF2B5EF4-FFF2-40B4-BE49-F238E27FC236}">
                <a16:creationId xmlns:a16="http://schemas.microsoft.com/office/drawing/2014/main" id="{C442920F-2C1E-4ECB-9303-8EFD527D5530}"/>
              </a:ext>
            </a:extLst>
          </p:cNvPr>
          <p:cNvSpPr txBox="1"/>
          <p:nvPr userDrawn="1"/>
        </p:nvSpPr>
        <p:spPr>
          <a:xfrm>
            <a:off x="5939826" y="2709951"/>
            <a:ext cx="1490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97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第一部分</a:t>
            </a:r>
          </a:p>
        </p:txBody>
      </p:sp>
      <p:cxnSp>
        <p:nvCxnSpPr>
          <p:cNvPr id="13" name="直接连接符 9">
            <a:extLst>
              <a:ext uri="{FF2B5EF4-FFF2-40B4-BE49-F238E27FC236}">
                <a16:creationId xmlns:a16="http://schemas.microsoft.com/office/drawing/2014/main" id="{0CA00303-D552-4E76-99D4-FD100A558343}"/>
              </a:ext>
            </a:extLst>
          </p:cNvPr>
          <p:cNvCxnSpPr/>
          <p:nvPr userDrawn="1"/>
        </p:nvCxnSpPr>
        <p:spPr>
          <a:xfrm>
            <a:off x="7407148" y="2743720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0">
            <a:extLst>
              <a:ext uri="{FF2B5EF4-FFF2-40B4-BE49-F238E27FC236}">
                <a16:creationId xmlns:a16="http://schemas.microsoft.com/office/drawing/2014/main" id="{68B395FC-33B2-4F53-B1E8-66F5FEA3AE5F}"/>
              </a:ext>
            </a:extLst>
          </p:cNvPr>
          <p:cNvSpPr/>
          <p:nvPr userDrawn="1"/>
        </p:nvSpPr>
        <p:spPr>
          <a:xfrm>
            <a:off x="5729496" y="2167576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1">
            <a:extLst>
              <a:ext uri="{FF2B5EF4-FFF2-40B4-BE49-F238E27FC236}">
                <a16:creationId xmlns:a16="http://schemas.microsoft.com/office/drawing/2014/main" id="{B744607A-6327-4763-807E-4CE347FC07B9}"/>
              </a:ext>
            </a:extLst>
          </p:cNvPr>
          <p:cNvSpPr txBox="1"/>
          <p:nvPr userDrawn="1"/>
        </p:nvSpPr>
        <p:spPr>
          <a:xfrm>
            <a:off x="7526707" y="3693482"/>
            <a:ext cx="3978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安全多方计算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——SMMLF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文本框 12">
            <a:extLst>
              <a:ext uri="{FF2B5EF4-FFF2-40B4-BE49-F238E27FC236}">
                <a16:creationId xmlns:a16="http://schemas.microsoft.com/office/drawing/2014/main" id="{44E928DD-5C04-4E45-8C2E-3FC7D48F5671}"/>
              </a:ext>
            </a:extLst>
          </p:cNvPr>
          <p:cNvSpPr txBox="1"/>
          <p:nvPr userDrawn="1"/>
        </p:nvSpPr>
        <p:spPr>
          <a:xfrm>
            <a:off x="5939826" y="3693482"/>
            <a:ext cx="1490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97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</a:t>
            </a:r>
          </a:p>
        </p:txBody>
      </p:sp>
      <p:cxnSp>
        <p:nvCxnSpPr>
          <p:cNvPr id="17" name="直接连接符 14">
            <a:extLst>
              <a:ext uri="{FF2B5EF4-FFF2-40B4-BE49-F238E27FC236}">
                <a16:creationId xmlns:a16="http://schemas.microsoft.com/office/drawing/2014/main" id="{7F4C052D-6381-4D38-9A33-C2F84EAFAB5F}"/>
              </a:ext>
            </a:extLst>
          </p:cNvPr>
          <p:cNvCxnSpPr/>
          <p:nvPr userDrawn="1"/>
        </p:nvCxnSpPr>
        <p:spPr>
          <a:xfrm>
            <a:off x="7407148" y="3727252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: 圆角 15">
            <a:extLst>
              <a:ext uri="{FF2B5EF4-FFF2-40B4-BE49-F238E27FC236}">
                <a16:creationId xmlns:a16="http://schemas.microsoft.com/office/drawing/2014/main" id="{DF140B6C-1095-49AF-ADA3-92DC1C7228F3}"/>
              </a:ext>
            </a:extLst>
          </p:cNvPr>
          <p:cNvSpPr/>
          <p:nvPr userDrawn="1"/>
        </p:nvSpPr>
        <p:spPr>
          <a:xfrm>
            <a:off x="5729496" y="3151107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矩形: 圆角 20">
            <a:extLst>
              <a:ext uri="{FF2B5EF4-FFF2-40B4-BE49-F238E27FC236}">
                <a16:creationId xmlns:a16="http://schemas.microsoft.com/office/drawing/2014/main" id="{9DFF6C35-BEC0-44A0-8ABD-0B9433B7B2FD}"/>
              </a:ext>
            </a:extLst>
          </p:cNvPr>
          <p:cNvSpPr/>
          <p:nvPr userDrawn="1"/>
        </p:nvSpPr>
        <p:spPr>
          <a:xfrm>
            <a:off x="5729496" y="4134637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B60BE62-9B9A-4E2F-A891-AF8F01D3E034}"/>
              </a:ext>
            </a:extLst>
          </p:cNvPr>
          <p:cNvSpPr/>
          <p:nvPr userDrawn="1"/>
        </p:nvSpPr>
        <p:spPr>
          <a:xfrm>
            <a:off x="5729496" y="5118169"/>
            <a:ext cx="4308337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4467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A2C4E-49E5-4871-8BF1-5B22343C7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10" y="267710"/>
            <a:ext cx="2342308" cy="440026"/>
          </a:xfrm>
        </p:spPr>
        <p:txBody>
          <a:bodyPr>
            <a:normAutofit/>
          </a:bodyPr>
          <a:lstStyle>
            <a:lvl1pPr>
              <a:defRPr lang="en-US" sz="2400" b="1" kern="1200" dirty="0">
                <a:solidFill>
                  <a:srgbClr val="09397E"/>
                </a:solidFill>
                <a:latin typeface="思源宋体 CN Heavy"/>
                <a:ea typeface="思源宋体 Heavy" panose="02020900000000000000" pitchFamily="18" charset="-122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5F403-068E-4FE9-BC3E-239B97ED3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4495"/>
            <a:ext cx="10515600" cy="529246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C1757-01F0-4B90-A402-0FA5DD977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CCA17-08CC-4B03-835D-DAAC009B1724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D968B-2E86-45FF-A268-0A3A90CA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0C8AC-305D-4C86-BB2C-0626B25F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矩形 3">
            <a:extLst>
              <a:ext uri="{FF2B5EF4-FFF2-40B4-BE49-F238E27FC236}">
                <a16:creationId xmlns:a16="http://schemas.microsoft.com/office/drawing/2014/main" id="{7CCD08C2-B918-4066-813D-62A74EC1ED66}"/>
              </a:ext>
            </a:extLst>
          </p:cNvPr>
          <p:cNvSpPr/>
          <p:nvPr userDrawn="1"/>
        </p:nvSpPr>
        <p:spPr>
          <a:xfrm>
            <a:off x="302006" y="674884"/>
            <a:ext cx="2134015" cy="50959"/>
          </a:xfrm>
          <a:prstGeom prst="rect">
            <a:avLst/>
          </a:prstGeom>
          <a:solidFill>
            <a:srgbClr val="0939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9" name="直接连接符 4">
            <a:extLst>
              <a:ext uri="{FF2B5EF4-FFF2-40B4-BE49-F238E27FC236}">
                <a16:creationId xmlns:a16="http://schemas.microsoft.com/office/drawing/2014/main" id="{271BED13-0410-45B0-A7CC-9DAEAFCD86D7}"/>
              </a:ext>
            </a:extLst>
          </p:cNvPr>
          <p:cNvCxnSpPr>
            <a:cxnSpLocks/>
          </p:cNvCxnSpPr>
          <p:nvPr userDrawn="1"/>
        </p:nvCxnSpPr>
        <p:spPr>
          <a:xfrm>
            <a:off x="302006" y="670560"/>
            <a:ext cx="11587991" cy="0"/>
          </a:xfrm>
          <a:prstGeom prst="line">
            <a:avLst/>
          </a:prstGeom>
          <a:ln w="12700">
            <a:solidFill>
              <a:srgbClr val="0939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5">
            <a:extLst>
              <a:ext uri="{FF2B5EF4-FFF2-40B4-BE49-F238E27FC236}">
                <a16:creationId xmlns:a16="http://schemas.microsoft.com/office/drawing/2014/main" id="{3D37D94B-1D8B-4622-83AA-61746C2ABABD}"/>
              </a:ext>
            </a:extLst>
          </p:cNvPr>
          <p:cNvGrpSpPr/>
          <p:nvPr userDrawn="1"/>
        </p:nvGrpSpPr>
        <p:grpSpPr>
          <a:xfrm>
            <a:off x="10509504" y="137621"/>
            <a:ext cx="1322832" cy="457961"/>
            <a:chOff x="1123951" y="1714500"/>
            <a:chExt cx="9913937" cy="3432176"/>
          </a:xfrm>
          <a:solidFill>
            <a:srgbClr val="09397E"/>
          </a:solidFill>
        </p:grpSpPr>
        <p:sp>
          <p:nvSpPr>
            <p:cNvPr id="11" name="Freeform 33">
              <a:extLst>
                <a:ext uri="{FF2B5EF4-FFF2-40B4-BE49-F238E27FC236}">
                  <a16:creationId xmlns:a16="http://schemas.microsoft.com/office/drawing/2014/main" id="{6BF5AF93-BCD8-4877-8EDF-E83D87E83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5576" y="1925638"/>
              <a:ext cx="1104900" cy="2470150"/>
            </a:xfrm>
            <a:custGeom>
              <a:avLst/>
              <a:gdLst>
                <a:gd name="T0" fmla="*/ 166 w 335"/>
                <a:gd name="T1" fmla="*/ 208 h 749"/>
                <a:gd name="T2" fmla="*/ 262 w 335"/>
                <a:gd name="T3" fmla="*/ 152 h 749"/>
                <a:gd name="T4" fmla="*/ 221 w 335"/>
                <a:gd name="T5" fmla="*/ 478 h 749"/>
                <a:gd name="T6" fmla="*/ 163 w 335"/>
                <a:gd name="T7" fmla="*/ 485 h 749"/>
                <a:gd name="T8" fmla="*/ 122 w 335"/>
                <a:gd name="T9" fmla="*/ 579 h 749"/>
                <a:gd name="T10" fmla="*/ 211 w 335"/>
                <a:gd name="T11" fmla="*/ 529 h 749"/>
                <a:gd name="T12" fmla="*/ 303 w 335"/>
                <a:gd name="T13" fmla="*/ 563 h 749"/>
                <a:gd name="T14" fmla="*/ 282 w 335"/>
                <a:gd name="T15" fmla="*/ 610 h 749"/>
                <a:gd name="T16" fmla="*/ 335 w 335"/>
                <a:gd name="T17" fmla="*/ 718 h 749"/>
                <a:gd name="T18" fmla="*/ 240 w 335"/>
                <a:gd name="T19" fmla="*/ 687 h 749"/>
                <a:gd name="T20" fmla="*/ 167 w 335"/>
                <a:gd name="T21" fmla="*/ 654 h 749"/>
                <a:gd name="T22" fmla="*/ 211 w 335"/>
                <a:gd name="T23" fmla="*/ 605 h 749"/>
                <a:gd name="T24" fmla="*/ 269 w 335"/>
                <a:gd name="T25" fmla="*/ 530 h 749"/>
                <a:gd name="T26" fmla="*/ 51 w 335"/>
                <a:gd name="T27" fmla="*/ 718 h 749"/>
                <a:gd name="T28" fmla="*/ 13 w 335"/>
                <a:gd name="T29" fmla="*/ 747 h 749"/>
                <a:gd name="T30" fmla="*/ 7 w 335"/>
                <a:gd name="T31" fmla="*/ 704 h 749"/>
                <a:gd name="T32" fmla="*/ 145 w 335"/>
                <a:gd name="T33" fmla="*/ 441 h 749"/>
                <a:gd name="T34" fmla="*/ 145 w 335"/>
                <a:gd name="T35" fmla="*/ 338 h 749"/>
                <a:gd name="T36" fmla="*/ 207 w 335"/>
                <a:gd name="T37" fmla="*/ 328 h 749"/>
                <a:gd name="T38" fmla="*/ 255 w 335"/>
                <a:gd name="T39" fmla="*/ 179 h 749"/>
                <a:gd name="T40" fmla="*/ 172 w 335"/>
                <a:gd name="T41" fmla="*/ 256 h 749"/>
                <a:gd name="T42" fmla="*/ 73 w 335"/>
                <a:gd name="T43" fmla="*/ 504 h 749"/>
                <a:gd name="T44" fmla="*/ 39 w 335"/>
                <a:gd name="T45" fmla="*/ 520 h 749"/>
                <a:gd name="T46" fmla="*/ 165 w 335"/>
                <a:gd name="T47" fmla="*/ 160 h 749"/>
                <a:gd name="T48" fmla="*/ 270 w 335"/>
                <a:gd name="T49" fmla="*/ 41 h 749"/>
                <a:gd name="T50" fmla="*/ 74 w 335"/>
                <a:gd name="T51" fmla="*/ 220 h 749"/>
                <a:gd name="T52" fmla="*/ 97 w 335"/>
                <a:gd name="T53" fmla="*/ 19 h 749"/>
                <a:gd name="T54" fmla="*/ 146 w 335"/>
                <a:gd name="T55" fmla="*/ 96 h 749"/>
                <a:gd name="T56" fmla="*/ 145 w 335"/>
                <a:gd name="T57" fmla="*/ 110 h 749"/>
                <a:gd name="T58" fmla="*/ 288 w 335"/>
                <a:gd name="T59" fmla="*/ 7 h 749"/>
                <a:gd name="T60" fmla="*/ 319 w 335"/>
                <a:gd name="T61" fmla="*/ 2 h 749"/>
                <a:gd name="T62" fmla="*/ 262 w 335"/>
                <a:gd name="T63" fmla="*/ 83 h 749"/>
                <a:gd name="T64" fmla="*/ 112 w 335"/>
                <a:gd name="T65" fmla="*/ 27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5" h="749">
                  <a:moveTo>
                    <a:pt x="116" y="283"/>
                  </a:moveTo>
                  <a:cubicBezTo>
                    <a:pt x="133" y="258"/>
                    <a:pt x="149" y="233"/>
                    <a:pt x="166" y="208"/>
                  </a:cubicBezTo>
                  <a:cubicBezTo>
                    <a:pt x="185" y="182"/>
                    <a:pt x="209" y="160"/>
                    <a:pt x="243" y="154"/>
                  </a:cubicBezTo>
                  <a:cubicBezTo>
                    <a:pt x="249" y="152"/>
                    <a:pt x="256" y="152"/>
                    <a:pt x="262" y="152"/>
                  </a:cubicBezTo>
                  <a:cubicBezTo>
                    <a:pt x="276" y="153"/>
                    <a:pt x="282" y="163"/>
                    <a:pt x="280" y="177"/>
                  </a:cubicBezTo>
                  <a:cubicBezTo>
                    <a:pt x="260" y="277"/>
                    <a:pt x="241" y="378"/>
                    <a:pt x="221" y="478"/>
                  </a:cubicBezTo>
                  <a:cubicBezTo>
                    <a:pt x="220" y="487"/>
                    <a:pt x="218" y="496"/>
                    <a:pt x="215" y="505"/>
                  </a:cubicBezTo>
                  <a:cubicBezTo>
                    <a:pt x="197" y="498"/>
                    <a:pt x="181" y="492"/>
                    <a:pt x="163" y="485"/>
                  </a:cubicBezTo>
                  <a:cubicBezTo>
                    <a:pt x="148" y="516"/>
                    <a:pt x="134" y="546"/>
                    <a:pt x="120" y="576"/>
                  </a:cubicBezTo>
                  <a:cubicBezTo>
                    <a:pt x="121" y="577"/>
                    <a:pt x="121" y="578"/>
                    <a:pt x="122" y="579"/>
                  </a:cubicBezTo>
                  <a:cubicBezTo>
                    <a:pt x="130" y="575"/>
                    <a:pt x="139" y="572"/>
                    <a:pt x="147" y="567"/>
                  </a:cubicBezTo>
                  <a:cubicBezTo>
                    <a:pt x="169" y="554"/>
                    <a:pt x="189" y="539"/>
                    <a:pt x="211" y="529"/>
                  </a:cubicBezTo>
                  <a:cubicBezTo>
                    <a:pt x="228" y="521"/>
                    <a:pt x="248" y="515"/>
                    <a:pt x="267" y="513"/>
                  </a:cubicBezTo>
                  <a:cubicBezTo>
                    <a:pt x="298" y="511"/>
                    <a:pt x="313" y="534"/>
                    <a:pt x="303" y="563"/>
                  </a:cubicBezTo>
                  <a:cubicBezTo>
                    <a:pt x="300" y="573"/>
                    <a:pt x="295" y="583"/>
                    <a:pt x="290" y="592"/>
                  </a:cubicBezTo>
                  <a:cubicBezTo>
                    <a:pt x="288" y="598"/>
                    <a:pt x="284" y="603"/>
                    <a:pt x="282" y="610"/>
                  </a:cubicBezTo>
                  <a:cubicBezTo>
                    <a:pt x="272" y="636"/>
                    <a:pt x="272" y="639"/>
                    <a:pt x="295" y="656"/>
                  </a:cubicBezTo>
                  <a:cubicBezTo>
                    <a:pt x="316" y="671"/>
                    <a:pt x="332" y="690"/>
                    <a:pt x="335" y="718"/>
                  </a:cubicBezTo>
                  <a:cubicBezTo>
                    <a:pt x="297" y="718"/>
                    <a:pt x="280" y="686"/>
                    <a:pt x="254" y="667"/>
                  </a:cubicBezTo>
                  <a:cubicBezTo>
                    <a:pt x="249" y="674"/>
                    <a:pt x="245" y="681"/>
                    <a:pt x="240" y="687"/>
                  </a:cubicBezTo>
                  <a:cubicBezTo>
                    <a:pt x="228" y="704"/>
                    <a:pt x="214" y="707"/>
                    <a:pt x="199" y="693"/>
                  </a:cubicBezTo>
                  <a:cubicBezTo>
                    <a:pt x="187" y="682"/>
                    <a:pt x="176" y="668"/>
                    <a:pt x="167" y="654"/>
                  </a:cubicBezTo>
                  <a:cubicBezTo>
                    <a:pt x="155" y="637"/>
                    <a:pt x="157" y="625"/>
                    <a:pt x="167" y="613"/>
                  </a:cubicBezTo>
                  <a:cubicBezTo>
                    <a:pt x="178" y="601"/>
                    <a:pt x="193" y="598"/>
                    <a:pt x="211" y="605"/>
                  </a:cubicBezTo>
                  <a:cubicBezTo>
                    <a:pt x="222" y="609"/>
                    <a:pt x="234" y="612"/>
                    <a:pt x="245" y="616"/>
                  </a:cubicBezTo>
                  <a:cubicBezTo>
                    <a:pt x="273" y="552"/>
                    <a:pt x="273" y="552"/>
                    <a:pt x="269" y="530"/>
                  </a:cubicBezTo>
                  <a:cubicBezTo>
                    <a:pt x="231" y="534"/>
                    <a:pt x="200" y="553"/>
                    <a:pt x="174" y="579"/>
                  </a:cubicBezTo>
                  <a:cubicBezTo>
                    <a:pt x="132" y="624"/>
                    <a:pt x="92" y="672"/>
                    <a:pt x="51" y="718"/>
                  </a:cubicBezTo>
                  <a:cubicBezTo>
                    <a:pt x="44" y="726"/>
                    <a:pt x="37" y="734"/>
                    <a:pt x="30" y="741"/>
                  </a:cubicBezTo>
                  <a:cubicBezTo>
                    <a:pt x="25" y="745"/>
                    <a:pt x="17" y="749"/>
                    <a:pt x="13" y="747"/>
                  </a:cubicBezTo>
                  <a:cubicBezTo>
                    <a:pt x="7" y="744"/>
                    <a:pt x="1" y="736"/>
                    <a:pt x="1" y="730"/>
                  </a:cubicBezTo>
                  <a:cubicBezTo>
                    <a:pt x="0" y="722"/>
                    <a:pt x="3" y="712"/>
                    <a:pt x="7" y="704"/>
                  </a:cubicBezTo>
                  <a:cubicBezTo>
                    <a:pt x="35" y="655"/>
                    <a:pt x="64" y="606"/>
                    <a:pt x="91" y="556"/>
                  </a:cubicBezTo>
                  <a:cubicBezTo>
                    <a:pt x="111" y="519"/>
                    <a:pt x="128" y="480"/>
                    <a:pt x="145" y="441"/>
                  </a:cubicBezTo>
                  <a:cubicBezTo>
                    <a:pt x="148" y="434"/>
                    <a:pt x="149" y="424"/>
                    <a:pt x="146" y="417"/>
                  </a:cubicBezTo>
                  <a:cubicBezTo>
                    <a:pt x="138" y="391"/>
                    <a:pt x="141" y="364"/>
                    <a:pt x="145" y="338"/>
                  </a:cubicBezTo>
                  <a:cubicBezTo>
                    <a:pt x="147" y="320"/>
                    <a:pt x="158" y="309"/>
                    <a:pt x="172" y="306"/>
                  </a:cubicBezTo>
                  <a:cubicBezTo>
                    <a:pt x="185" y="304"/>
                    <a:pt x="198" y="312"/>
                    <a:pt x="207" y="328"/>
                  </a:cubicBezTo>
                  <a:cubicBezTo>
                    <a:pt x="211" y="336"/>
                    <a:pt x="215" y="345"/>
                    <a:pt x="222" y="359"/>
                  </a:cubicBezTo>
                  <a:cubicBezTo>
                    <a:pt x="233" y="298"/>
                    <a:pt x="244" y="241"/>
                    <a:pt x="255" y="179"/>
                  </a:cubicBezTo>
                  <a:cubicBezTo>
                    <a:pt x="245" y="183"/>
                    <a:pt x="236" y="185"/>
                    <a:pt x="231" y="190"/>
                  </a:cubicBezTo>
                  <a:cubicBezTo>
                    <a:pt x="210" y="211"/>
                    <a:pt x="188" y="232"/>
                    <a:pt x="172" y="256"/>
                  </a:cubicBezTo>
                  <a:cubicBezTo>
                    <a:pt x="154" y="284"/>
                    <a:pt x="139" y="316"/>
                    <a:pt x="127" y="347"/>
                  </a:cubicBezTo>
                  <a:cubicBezTo>
                    <a:pt x="107" y="399"/>
                    <a:pt x="91" y="452"/>
                    <a:pt x="73" y="504"/>
                  </a:cubicBezTo>
                  <a:cubicBezTo>
                    <a:pt x="70" y="511"/>
                    <a:pt x="77" y="520"/>
                    <a:pt x="67" y="526"/>
                  </a:cubicBezTo>
                  <a:cubicBezTo>
                    <a:pt x="55" y="532"/>
                    <a:pt x="46" y="531"/>
                    <a:pt x="39" y="520"/>
                  </a:cubicBezTo>
                  <a:cubicBezTo>
                    <a:pt x="24" y="498"/>
                    <a:pt x="27" y="473"/>
                    <a:pt x="32" y="450"/>
                  </a:cubicBezTo>
                  <a:cubicBezTo>
                    <a:pt x="55" y="344"/>
                    <a:pt x="100" y="248"/>
                    <a:pt x="165" y="160"/>
                  </a:cubicBezTo>
                  <a:cubicBezTo>
                    <a:pt x="194" y="119"/>
                    <a:pt x="228" y="84"/>
                    <a:pt x="265" y="51"/>
                  </a:cubicBezTo>
                  <a:cubicBezTo>
                    <a:pt x="267" y="49"/>
                    <a:pt x="268" y="44"/>
                    <a:pt x="270" y="41"/>
                  </a:cubicBezTo>
                  <a:cubicBezTo>
                    <a:pt x="268" y="40"/>
                    <a:pt x="267" y="39"/>
                    <a:pt x="266" y="38"/>
                  </a:cubicBezTo>
                  <a:cubicBezTo>
                    <a:pt x="202" y="99"/>
                    <a:pt x="138" y="160"/>
                    <a:pt x="74" y="220"/>
                  </a:cubicBezTo>
                  <a:cubicBezTo>
                    <a:pt x="45" y="201"/>
                    <a:pt x="41" y="170"/>
                    <a:pt x="52" y="140"/>
                  </a:cubicBezTo>
                  <a:cubicBezTo>
                    <a:pt x="67" y="100"/>
                    <a:pt x="82" y="59"/>
                    <a:pt x="97" y="19"/>
                  </a:cubicBezTo>
                  <a:cubicBezTo>
                    <a:pt x="100" y="10"/>
                    <a:pt x="105" y="10"/>
                    <a:pt x="112" y="12"/>
                  </a:cubicBezTo>
                  <a:cubicBezTo>
                    <a:pt x="148" y="22"/>
                    <a:pt x="164" y="63"/>
                    <a:pt x="146" y="96"/>
                  </a:cubicBezTo>
                  <a:cubicBezTo>
                    <a:pt x="144" y="100"/>
                    <a:pt x="143" y="104"/>
                    <a:pt x="141" y="108"/>
                  </a:cubicBezTo>
                  <a:cubicBezTo>
                    <a:pt x="143" y="109"/>
                    <a:pt x="144" y="109"/>
                    <a:pt x="145" y="110"/>
                  </a:cubicBezTo>
                  <a:cubicBezTo>
                    <a:pt x="171" y="90"/>
                    <a:pt x="198" y="69"/>
                    <a:pt x="224" y="50"/>
                  </a:cubicBezTo>
                  <a:cubicBezTo>
                    <a:pt x="245" y="35"/>
                    <a:pt x="266" y="21"/>
                    <a:pt x="288" y="7"/>
                  </a:cubicBezTo>
                  <a:cubicBezTo>
                    <a:pt x="291" y="5"/>
                    <a:pt x="295" y="1"/>
                    <a:pt x="299" y="1"/>
                  </a:cubicBezTo>
                  <a:cubicBezTo>
                    <a:pt x="306" y="0"/>
                    <a:pt x="313" y="2"/>
                    <a:pt x="319" y="2"/>
                  </a:cubicBezTo>
                  <a:cubicBezTo>
                    <a:pt x="319" y="8"/>
                    <a:pt x="320" y="16"/>
                    <a:pt x="317" y="20"/>
                  </a:cubicBezTo>
                  <a:cubicBezTo>
                    <a:pt x="300" y="42"/>
                    <a:pt x="283" y="65"/>
                    <a:pt x="262" y="83"/>
                  </a:cubicBezTo>
                  <a:cubicBezTo>
                    <a:pt x="215" y="126"/>
                    <a:pt x="172" y="171"/>
                    <a:pt x="140" y="226"/>
                  </a:cubicBezTo>
                  <a:cubicBezTo>
                    <a:pt x="130" y="243"/>
                    <a:pt x="121" y="262"/>
                    <a:pt x="112" y="279"/>
                  </a:cubicBezTo>
                  <a:cubicBezTo>
                    <a:pt x="113" y="280"/>
                    <a:pt x="115" y="281"/>
                    <a:pt x="116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9FC0F38A-5092-4C19-A473-861E130A5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04363" y="2192338"/>
              <a:ext cx="1533525" cy="2192338"/>
            </a:xfrm>
            <a:custGeom>
              <a:avLst/>
              <a:gdLst>
                <a:gd name="T0" fmla="*/ 73 w 465"/>
                <a:gd name="T1" fmla="*/ 578 h 665"/>
                <a:gd name="T2" fmla="*/ 192 w 465"/>
                <a:gd name="T3" fmla="*/ 621 h 665"/>
                <a:gd name="T4" fmla="*/ 214 w 465"/>
                <a:gd name="T5" fmla="*/ 482 h 665"/>
                <a:gd name="T6" fmla="*/ 108 w 465"/>
                <a:gd name="T7" fmla="*/ 527 h 665"/>
                <a:gd name="T8" fmla="*/ 2 w 465"/>
                <a:gd name="T9" fmla="*/ 514 h 665"/>
                <a:gd name="T10" fmla="*/ 176 w 465"/>
                <a:gd name="T11" fmla="*/ 438 h 665"/>
                <a:gd name="T12" fmla="*/ 172 w 465"/>
                <a:gd name="T13" fmla="*/ 380 h 665"/>
                <a:gd name="T14" fmla="*/ 252 w 465"/>
                <a:gd name="T15" fmla="*/ 303 h 665"/>
                <a:gd name="T16" fmla="*/ 209 w 465"/>
                <a:gd name="T17" fmla="*/ 283 h 665"/>
                <a:gd name="T18" fmla="*/ 103 w 465"/>
                <a:gd name="T19" fmla="*/ 292 h 665"/>
                <a:gd name="T20" fmla="*/ 106 w 465"/>
                <a:gd name="T21" fmla="*/ 168 h 665"/>
                <a:gd name="T22" fmla="*/ 123 w 465"/>
                <a:gd name="T23" fmla="*/ 272 h 665"/>
                <a:gd name="T24" fmla="*/ 246 w 465"/>
                <a:gd name="T25" fmla="*/ 257 h 665"/>
                <a:gd name="T26" fmla="*/ 244 w 465"/>
                <a:gd name="T27" fmla="*/ 242 h 665"/>
                <a:gd name="T28" fmla="*/ 208 w 465"/>
                <a:gd name="T29" fmla="*/ 231 h 665"/>
                <a:gd name="T30" fmla="*/ 230 w 465"/>
                <a:gd name="T31" fmla="*/ 218 h 665"/>
                <a:gd name="T32" fmla="*/ 167 w 465"/>
                <a:gd name="T33" fmla="*/ 245 h 665"/>
                <a:gd name="T34" fmla="*/ 134 w 465"/>
                <a:gd name="T35" fmla="*/ 229 h 665"/>
                <a:gd name="T36" fmla="*/ 154 w 465"/>
                <a:gd name="T37" fmla="*/ 209 h 665"/>
                <a:gd name="T38" fmla="*/ 214 w 465"/>
                <a:gd name="T39" fmla="*/ 147 h 665"/>
                <a:gd name="T40" fmla="*/ 195 w 465"/>
                <a:gd name="T41" fmla="*/ 120 h 665"/>
                <a:gd name="T42" fmla="*/ 215 w 465"/>
                <a:gd name="T43" fmla="*/ 90 h 665"/>
                <a:gd name="T44" fmla="*/ 210 w 465"/>
                <a:gd name="T45" fmla="*/ 72 h 665"/>
                <a:gd name="T46" fmla="*/ 275 w 465"/>
                <a:gd name="T47" fmla="*/ 40 h 665"/>
                <a:gd name="T48" fmla="*/ 329 w 465"/>
                <a:gd name="T49" fmla="*/ 24 h 665"/>
                <a:gd name="T50" fmla="*/ 298 w 465"/>
                <a:gd name="T51" fmla="*/ 81 h 665"/>
                <a:gd name="T52" fmla="*/ 312 w 465"/>
                <a:gd name="T53" fmla="*/ 90 h 665"/>
                <a:gd name="T54" fmla="*/ 307 w 465"/>
                <a:gd name="T55" fmla="*/ 166 h 665"/>
                <a:gd name="T56" fmla="*/ 292 w 465"/>
                <a:gd name="T57" fmla="*/ 224 h 665"/>
                <a:gd name="T58" fmla="*/ 404 w 465"/>
                <a:gd name="T59" fmla="*/ 25 h 665"/>
                <a:gd name="T60" fmla="*/ 334 w 465"/>
                <a:gd name="T61" fmla="*/ 43 h 665"/>
                <a:gd name="T62" fmla="*/ 334 w 465"/>
                <a:gd name="T63" fmla="*/ 30 h 665"/>
                <a:gd name="T64" fmla="*/ 417 w 465"/>
                <a:gd name="T65" fmla="*/ 38 h 665"/>
                <a:gd name="T66" fmla="*/ 336 w 465"/>
                <a:gd name="T67" fmla="*/ 187 h 665"/>
                <a:gd name="T68" fmla="*/ 372 w 465"/>
                <a:gd name="T69" fmla="*/ 223 h 665"/>
                <a:gd name="T70" fmla="*/ 464 w 465"/>
                <a:gd name="T71" fmla="*/ 221 h 665"/>
                <a:gd name="T72" fmla="*/ 429 w 465"/>
                <a:gd name="T73" fmla="*/ 266 h 665"/>
                <a:gd name="T74" fmla="*/ 240 w 465"/>
                <a:gd name="T75" fmla="*/ 326 h 665"/>
                <a:gd name="T76" fmla="*/ 264 w 465"/>
                <a:gd name="T77" fmla="*/ 338 h 665"/>
                <a:gd name="T78" fmla="*/ 237 w 465"/>
                <a:gd name="T79" fmla="*/ 420 h 665"/>
                <a:gd name="T80" fmla="*/ 271 w 465"/>
                <a:gd name="T81" fmla="*/ 421 h 665"/>
                <a:gd name="T82" fmla="*/ 393 w 465"/>
                <a:gd name="T83" fmla="*/ 453 h 665"/>
                <a:gd name="T84" fmla="*/ 346 w 465"/>
                <a:gd name="T85" fmla="*/ 462 h 665"/>
                <a:gd name="T86" fmla="*/ 252 w 465"/>
                <a:gd name="T87" fmla="*/ 469 h 665"/>
                <a:gd name="T88" fmla="*/ 241 w 465"/>
                <a:gd name="T89" fmla="*/ 579 h 665"/>
                <a:gd name="T90" fmla="*/ 252 w 465"/>
                <a:gd name="T91" fmla="*/ 631 h 665"/>
                <a:gd name="T92" fmla="*/ 43 w 465"/>
                <a:gd name="T93" fmla="*/ 568 h 665"/>
                <a:gd name="T94" fmla="*/ 446 w 465"/>
                <a:gd name="T95" fmla="*/ 224 h 665"/>
                <a:gd name="T96" fmla="*/ 330 w 465"/>
                <a:gd name="T97" fmla="*/ 248 h 665"/>
                <a:gd name="T98" fmla="*/ 296 w 465"/>
                <a:gd name="T99" fmla="*/ 102 h 665"/>
                <a:gd name="T100" fmla="*/ 291 w 465"/>
                <a:gd name="T101" fmla="*/ 165 h 665"/>
                <a:gd name="T102" fmla="*/ 296 w 465"/>
                <a:gd name="T103" fmla="*/ 102 h 665"/>
                <a:gd name="T104" fmla="*/ 259 w 465"/>
                <a:gd name="T105" fmla="*/ 198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5" h="665">
                  <a:moveTo>
                    <a:pt x="43" y="568"/>
                  </a:moveTo>
                  <a:cubicBezTo>
                    <a:pt x="54" y="571"/>
                    <a:pt x="64" y="574"/>
                    <a:pt x="73" y="578"/>
                  </a:cubicBezTo>
                  <a:cubicBezTo>
                    <a:pt x="95" y="588"/>
                    <a:pt x="116" y="600"/>
                    <a:pt x="139" y="608"/>
                  </a:cubicBezTo>
                  <a:cubicBezTo>
                    <a:pt x="156" y="615"/>
                    <a:pt x="174" y="617"/>
                    <a:pt x="192" y="621"/>
                  </a:cubicBezTo>
                  <a:cubicBezTo>
                    <a:pt x="206" y="624"/>
                    <a:pt x="213" y="616"/>
                    <a:pt x="214" y="603"/>
                  </a:cubicBezTo>
                  <a:cubicBezTo>
                    <a:pt x="214" y="564"/>
                    <a:pt x="214" y="525"/>
                    <a:pt x="214" y="482"/>
                  </a:cubicBezTo>
                  <a:cubicBezTo>
                    <a:pt x="197" y="487"/>
                    <a:pt x="182" y="489"/>
                    <a:pt x="169" y="495"/>
                  </a:cubicBezTo>
                  <a:cubicBezTo>
                    <a:pt x="148" y="505"/>
                    <a:pt x="129" y="518"/>
                    <a:pt x="108" y="527"/>
                  </a:cubicBezTo>
                  <a:cubicBezTo>
                    <a:pt x="86" y="536"/>
                    <a:pt x="62" y="543"/>
                    <a:pt x="39" y="549"/>
                  </a:cubicBezTo>
                  <a:cubicBezTo>
                    <a:pt x="25" y="553"/>
                    <a:pt x="0" y="529"/>
                    <a:pt x="2" y="514"/>
                  </a:cubicBezTo>
                  <a:cubicBezTo>
                    <a:pt x="2" y="510"/>
                    <a:pt x="7" y="506"/>
                    <a:pt x="11" y="504"/>
                  </a:cubicBezTo>
                  <a:cubicBezTo>
                    <a:pt x="66" y="482"/>
                    <a:pt x="121" y="459"/>
                    <a:pt x="176" y="438"/>
                  </a:cubicBezTo>
                  <a:cubicBezTo>
                    <a:pt x="216" y="423"/>
                    <a:pt x="236" y="408"/>
                    <a:pt x="259" y="367"/>
                  </a:cubicBezTo>
                  <a:cubicBezTo>
                    <a:pt x="229" y="371"/>
                    <a:pt x="202" y="376"/>
                    <a:pt x="172" y="380"/>
                  </a:cubicBezTo>
                  <a:cubicBezTo>
                    <a:pt x="174" y="360"/>
                    <a:pt x="184" y="346"/>
                    <a:pt x="198" y="335"/>
                  </a:cubicBezTo>
                  <a:cubicBezTo>
                    <a:pt x="215" y="323"/>
                    <a:pt x="233" y="312"/>
                    <a:pt x="252" y="303"/>
                  </a:cubicBezTo>
                  <a:cubicBezTo>
                    <a:pt x="274" y="292"/>
                    <a:pt x="275" y="293"/>
                    <a:pt x="269" y="263"/>
                  </a:cubicBezTo>
                  <a:cubicBezTo>
                    <a:pt x="249" y="270"/>
                    <a:pt x="229" y="276"/>
                    <a:pt x="209" y="283"/>
                  </a:cubicBezTo>
                  <a:cubicBezTo>
                    <a:pt x="183" y="292"/>
                    <a:pt x="157" y="303"/>
                    <a:pt x="130" y="311"/>
                  </a:cubicBezTo>
                  <a:cubicBezTo>
                    <a:pt x="112" y="317"/>
                    <a:pt x="104" y="310"/>
                    <a:pt x="103" y="292"/>
                  </a:cubicBezTo>
                  <a:cubicBezTo>
                    <a:pt x="103" y="268"/>
                    <a:pt x="105" y="243"/>
                    <a:pt x="106" y="219"/>
                  </a:cubicBezTo>
                  <a:cubicBezTo>
                    <a:pt x="106" y="202"/>
                    <a:pt x="106" y="185"/>
                    <a:pt x="106" y="168"/>
                  </a:cubicBezTo>
                  <a:cubicBezTo>
                    <a:pt x="119" y="167"/>
                    <a:pt x="124" y="173"/>
                    <a:pt x="124" y="185"/>
                  </a:cubicBezTo>
                  <a:cubicBezTo>
                    <a:pt x="123" y="214"/>
                    <a:pt x="123" y="243"/>
                    <a:pt x="123" y="272"/>
                  </a:cubicBezTo>
                  <a:cubicBezTo>
                    <a:pt x="123" y="277"/>
                    <a:pt x="124" y="282"/>
                    <a:pt x="124" y="287"/>
                  </a:cubicBezTo>
                  <a:cubicBezTo>
                    <a:pt x="166" y="277"/>
                    <a:pt x="206" y="267"/>
                    <a:pt x="246" y="257"/>
                  </a:cubicBezTo>
                  <a:cubicBezTo>
                    <a:pt x="249" y="256"/>
                    <a:pt x="251" y="252"/>
                    <a:pt x="254" y="249"/>
                  </a:cubicBezTo>
                  <a:cubicBezTo>
                    <a:pt x="250" y="247"/>
                    <a:pt x="248" y="243"/>
                    <a:pt x="244" y="242"/>
                  </a:cubicBezTo>
                  <a:cubicBezTo>
                    <a:pt x="236" y="240"/>
                    <a:pt x="227" y="240"/>
                    <a:pt x="219" y="238"/>
                  </a:cubicBezTo>
                  <a:cubicBezTo>
                    <a:pt x="215" y="237"/>
                    <a:pt x="212" y="233"/>
                    <a:pt x="208" y="231"/>
                  </a:cubicBezTo>
                  <a:cubicBezTo>
                    <a:pt x="211" y="228"/>
                    <a:pt x="214" y="226"/>
                    <a:pt x="218" y="224"/>
                  </a:cubicBezTo>
                  <a:cubicBezTo>
                    <a:pt x="221" y="222"/>
                    <a:pt x="225" y="221"/>
                    <a:pt x="230" y="218"/>
                  </a:cubicBezTo>
                  <a:cubicBezTo>
                    <a:pt x="226" y="210"/>
                    <a:pt x="221" y="202"/>
                    <a:pt x="216" y="192"/>
                  </a:cubicBezTo>
                  <a:cubicBezTo>
                    <a:pt x="200" y="210"/>
                    <a:pt x="184" y="227"/>
                    <a:pt x="167" y="245"/>
                  </a:cubicBezTo>
                  <a:cubicBezTo>
                    <a:pt x="166" y="239"/>
                    <a:pt x="166" y="236"/>
                    <a:pt x="166" y="235"/>
                  </a:cubicBezTo>
                  <a:cubicBezTo>
                    <a:pt x="154" y="233"/>
                    <a:pt x="140" y="235"/>
                    <a:pt x="134" y="229"/>
                  </a:cubicBezTo>
                  <a:cubicBezTo>
                    <a:pt x="126" y="222"/>
                    <a:pt x="127" y="208"/>
                    <a:pt x="137" y="197"/>
                  </a:cubicBezTo>
                  <a:cubicBezTo>
                    <a:pt x="142" y="201"/>
                    <a:pt x="147" y="204"/>
                    <a:pt x="154" y="209"/>
                  </a:cubicBezTo>
                  <a:cubicBezTo>
                    <a:pt x="163" y="198"/>
                    <a:pt x="172" y="186"/>
                    <a:pt x="181" y="176"/>
                  </a:cubicBezTo>
                  <a:cubicBezTo>
                    <a:pt x="191" y="166"/>
                    <a:pt x="201" y="153"/>
                    <a:pt x="214" y="147"/>
                  </a:cubicBezTo>
                  <a:cubicBezTo>
                    <a:pt x="234" y="137"/>
                    <a:pt x="246" y="123"/>
                    <a:pt x="253" y="101"/>
                  </a:cubicBezTo>
                  <a:cubicBezTo>
                    <a:pt x="233" y="107"/>
                    <a:pt x="214" y="113"/>
                    <a:pt x="195" y="120"/>
                  </a:cubicBezTo>
                  <a:cubicBezTo>
                    <a:pt x="194" y="118"/>
                    <a:pt x="194" y="117"/>
                    <a:pt x="193" y="116"/>
                  </a:cubicBezTo>
                  <a:cubicBezTo>
                    <a:pt x="200" y="108"/>
                    <a:pt x="206" y="100"/>
                    <a:pt x="215" y="90"/>
                  </a:cubicBezTo>
                  <a:cubicBezTo>
                    <a:pt x="207" y="89"/>
                    <a:pt x="203" y="88"/>
                    <a:pt x="197" y="87"/>
                  </a:cubicBezTo>
                  <a:cubicBezTo>
                    <a:pt x="201" y="82"/>
                    <a:pt x="205" y="77"/>
                    <a:pt x="210" y="72"/>
                  </a:cubicBezTo>
                  <a:cubicBezTo>
                    <a:pt x="210" y="71"/>
                    <a:pt x="212" y="71"/>
                    <a:pt x="213" y="71"/>
                  </a:cubicBezTo>
                  <a:cubicBezTo>
                    <a:pt x="242" y="79"/>
                    <a:pt x="257" y="56"/>
                    <a:pt x="275" y="40"/>
                  </a:cubicBezTo>
                  <a:cubicBezTo>
                    <a:pt x="287" y="29"/>
                    <a:pt x="299" y="17"/>
                    <a:pt x="311" y="6"/>
                  </a:cubicBezTo>
                  <a:cubicBezTo>
                    <a:pt x="317" y="12"/>
                    <a:pt x="323" y="18"/>
                    <a:pt x="329" y="24"/>
                  </a:cubicBezTo>
                  <a:cubicBezTo>
                    <a:pt x="307" y="43"/>
                    <a:pt x="284" y="61"/>
                    <a:pt x="262" y="80"/>
                  </a:cubicBezTo>
                  <a:cubicBezTo>
                    <a:pt x="274" y="93"/>
                    <a:pt x="286" y="94"/>
                    <a:pt x="298" y="81"/>
                  </a:cubicBezTo>
                  <a:cubicBezTo>
                    <a:pt x="300" y="78"/>
                    <a:pt x="305" y="78"/>
                    <a:pt x="309" y="76"/>
                  </a:cubicBezTo>
                  <a:cubicBezTo>
                    <a:pt x="310" y="81"/>
                    <a:pt x="312" y="85"/>
                    <a:pt x="312" y="90"/>
                  </a:cubicBezTo>
                  <a:cubicBezTo>
                    <a:pt x="310" y="112"/>
                    <a:pt x="308" y="134"/>
                    <a:pt x="306" y="157"/>
                  </a:cubicBezTo>
                  <a:cubicBezTo>
                    <a:pt x="306" y="160"/>
                    <a:pt x="305" y="163"/>
                    <a:pt x="307" y="166"/>
                  </a:cubicBezTo>
                  <a:cubicBezTo>
                    <a:pt x="320" y="189"/>
                    <a:pt x="305" y="205"/>
                    <a:pt x="293" y="222"/>
                  </a:cubicBezTo>
                  <a:cubicBezTo>
                    <a:pt x="293" y="222"/>
                    <a:pt x="292" y="224"/>
                    <a:pt x="292" y="224"/>
                  </a:cubicBezTo>
                  <a:cubicBezTo>
                    <a:pt x="292" y="225"/>
                    <a:pt x="292" y="225"/>
                    <a:pt x="294" y="228"/>
                  </a:cubicBezTo>
                  <a:cubicBezTo>
                    <a:pt x="338" y="164"/>
                    <a:pt x="376" y="98"/>
                    <a:pt x="404" y="25"/>
                  </a:cubicBezTo>
                  <a:cubicBezTo>
                    <a:pt x="390" y="21"/>
                    <a:pt x="379" y="23"/>
                    <a:pt x="367" y="30"/>
                  </a:cubicBezTo>
                  <a:cubicBezTo>
                    <a:pt x="357" y="36"/>
                    <a:pt x="345" y="39"/>
                    <a:pt x="334" y="43"/>
                  </a:cubicBezTo>
                  <a:cubicBezTo>
                    <a:pt x="333" y="42"/>
                    <a:pt x="332" y="40"/>
                    <a:pt x="331" y="39"/>
                  </a:cubicBezTo>
                  <a:cubicBezTo>
                    <a:pt x="332" y="36"/>
                    <a:pt x="332" y="31"/>
                    <a:pt x="334" y="30"/>
                  </a:cubicBezTo>
                  <a:cubicBezTo>
                    <a:pt x="352" y="22"/>
                    <a:pt x="370" y="12"/>
                    <a:pt x="389" y="7"/>
                  </a:cubicBezTo>
                  <a:cubicBezTo>
                    <a:pt x="414" y="0"/>
                    <a:pt x="426" y="13"/>
                    <a:pt x="417" y="38"/>
                  </a:cubicBezTo>
                  <a:cubicBezTo>
                    <a:pt x="410" y="57"/>
                    <a:pt x="399" y="74"/>
                    <a:pt x="389" y="92"/>
                  </a:cubicBezTo>
                  <a:cubicBezTo>
                    <a:pt x="371" y="124"/>
                    <a:pt x="352" y="155"/>
                    <a:pt x="336" y="187"/>
                  </a:cubicBezTo>
                  <a:cubicBezTo>
                    <a:pt x="329" y="200"/>
                    <a:pt x="327" y="214"/>
                    <a:pt x="322" y="233"/>
                  </a:cubicBezTo>
                  <a:cubicBezTo>
                    <a:pt x="341" y="229"/>
                    <a:pt x="356" y="225"/>
                    <a:pt x="372" y="223"/>
                  </a:cubicBezTo>
                  <a:cubicBezTo>
                    <a:pt x="396" y="219"/>
                    <a:pt x="421" y="215"/>
                    <a:pt x="445" y="213"/>
                  </a:cubicBezTo>
                  <a:cubicBezTo>
                    <a:pt x="452" y="213"/>
                    <a:pt x="463" y="217"/>
                    <a:pt x="464" y="221"/>
                  </a:cubicBezTo>
                  <a:cubicBezTo>
                    <a:pt x="465" y="229"/>
                    <a:pt x="464" y="240"/>
                    <a:pt x="459" y="246"/>
                  </a:cubicBezTo>
                  <a:cubicBezTo>
                    <a:pt x="451" y="255"/>
                    <a:pt x="440" y="262"/>
                    <a:pt x="429" y="266"/>
                  </a:cubicBezTo>
                  <a:cubicBezTo>
                    <a:pt x="385" y="279"/>
                    <a:pt x="341" y="291"/>
                    <a:pt x="297" y="305"/>
                  </a:cubicBezTo>
                  <a:cubicBezTo>
                    <a:pt x="277" y="310"/>
                    <a:pt x="258" y="318"/>
                    <a:pt x="240" y="326"/>
                  </a:cubicBezTo>
                  <a:cubicBezTo>
                    <a:pt x="232" y="329"/>
                    <a:pt x="226" y="335"/>
                    <a:pt x="222" y="343"/>
                  </a:cubicBezTo>
                  <a:cubicBezTo>
                    <a:pt x="236" y="341"/>
                    <a:pt x="250" y="341"/>
                    <a:pt x="264" y="338"/>
                  </a:cubicBezTo>
                  <a:cubicBezTo>
                    <a:pt x="283" y="335"/>
                    <a:pt x="299" y="338"/>
                    <a:pt x="311" y="355"/>
                  </a:cubicBezTo>
                  <a:cubicBezTo>
                    <a:pt x="300" y="391"/>
                    <a:pt x="262" y="399"/>
                    <a:pt x="237" y="420"/>
                  </a:cubicBezTo>
                  <a:cubicBezTo>
                    <a:pt x="237" y="422"/>
                    <a:pt x="238" y="423"/>
                    <a:pt x="239" y="425"/>
                  </a:cubicBezTo>
                  <a:cubicBezTo>
                    <a:pt x="249" y="424"/>
                    <a:pt x="260" y="423"/>
                    <a:pt x="271" y="421"/>
                  </a:cubicBezTo>
                  <a:cubicBezTo>
                    <a:pt x="301" y="416"/>
                    <a:pt x="331" y="411"/>
                    <a:pt x="361" y="407"/>
                  </a:cubicBezTo>
                  <a:cubicBezTo>
                    <a:pt x="388" y="404"/>
                    <a:pt x="405" y="429"/>
                    <a:pt x="393" y="453"/>
                  </a:cubicBezTo>
                  <a:cubicBezTo>
                    <a:pt x="388" y="466"/>
                    <a:pt x="374" y="470"/>
                    <a:pt x="355" y="466"/>
                  </a:cubicBezTo>
                  <a:cubicBezTo>
                    <a:pt x="352" y="465"/>
                    <a:pt x="348" y="464"/>
                    <a:pt x="346" y="462"/>
                  </a:cubicBezTo>
                  <a:cubicBezTo>
                    <a:pt x="327" y="448"/>
                    <a:pt x="309" y="452"/>
                    <a:pt x="289" y="461"/>
                  </a:cubicBezTo>
                  <a:cubicBezTo>
                    <a:pt x="278" y="466"/>
                    <a:pt x="264" y="467"/>
                    <a:pt x="252" y="469"/>
                  </a:cubicBezTo>
                  <a:cubicBezTo>
                    <a:pt x="242" y="471"/>
                    <a:pt x="237" y="474"/>
                    <a:pt x="237" y="485"/>
                  </a:cubicBezTo>
                  <a:cubicBezTo>
                    <a:pt x="239" y="516"/>
                    <a:pt x="240" y="548"/>
                    <a:pt x="241" y="579"/>
                  </a:cubicBezTo>
                  <a:cubicBezTo>
                    <a:pt x="241" y="582"/>
                    <a:pt x="242" y="586"/>
                    <a:pt x="243" y="588"/>
                  </a:cubicBezTo>
                  <a:cubicBezTo>
                    <a:pt x="257" y="600"/>
                    <a:pt x="254" y="617"/>
                    <a:pt x="252" y="631"/>
                  </a:cubicBezTo>
                  <a:cubicBezTo>
                    <a:pt x="250" y="641"/>
                    <a:pt x="241" y="651"/>
                    <a:pt x="236" y="660"/>
                  </a:cubicBezTo>
                  <a:cubicBezTo>
                    <a:pt x="184" y="665"/>
                    <a:pt x="59" y="607"/>
                    <a:pt x="43" y="568"/>
                  </a:cubicBezTo>
                  <a:close/>
                  <a:moveTo>
                    <a:pt x="296" y="283"/>
                  </a:moveTo>
                  <a:cubicBezTo>
                    <a:pt x="335" y="285"/>
                    <a:pt x="435" y="246"/>
                    <a:pt x="446" y="224"/>
                  </a:cubicBezTo>
                  <a:cubicBezTo>
                    <a:pt x="442" y="224"/>
                    <a:pt x="439" y="224"/>
                    <a:pt x="436" y="225"/>
                  </a:cubicBezTo>
                  <a:cubicBezTo>
                    <a:pt x="400" y="233"/>
                    <a:pt x="365" y="240"/>
                    <a:pt x="330" y="248"/>
                  </a:cubicBezTo>
                  <a:cubicBezTo>
                    <a:pt x="311" y="252"/>
                    <a:pt x="299" y="263"/>
                    <a:pt x="296" y="283"/>
                  </a:cubicBezTo>
                  <a:close/>
                  <a:moveTo>
                    <a:pt x="296" y="102"/>
                  </a:moveTo>
                  <a:cubicBezTo>
                    <a:pt x="269" y="126"/>
                    <a:pt x="263" y="160"/>
                    <a:pt x="276" y="201"/>
                  </a:cubicBezTo>
                  <a:cubicBezTo>
                    <a:pt x="289" y="193"/>
                    <a:pt x="298" y="183"/>
                    <a:pt x="291" y="165"/>
                  </a:cubicBezTo>
                  <a:cubicBezTo>
                    <a:pt x="287" y="155"/>
                    <a:pt x="290" y="142"/>
                    <a:pt x="291" y="131"/>
                  </a:cubicBezTo>
                  <a:cubicBezTo>
                    <a:pt x="292" y="122"/>
                    <a:pt x="294" y="113"/>
                    <a:pt x="296" y="102"/>
                  </a:cubicBezTo>
                  <a:close/>
                  <a:moveTo>
                    <a:pt x="259" y="138"/>
                  </a:moveTo>
                  <a:cubicBezTo>
                    <a:pt x="229" y="154"/>
                    <a:pt x="229" y="179"/>
                    <a:pt x="259" y="198"/>
                  </a:cubicBezTo>
                  <a:cubicBezTo>
                    <a:pt x="259" y="178"/>
                    <a:pt x="259" y="158"/>
                    <a:pt x="259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FAF7F020-2D78-40C1-A1EA-4DC7D73F1D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1" y="1885950"/>
              <a:ext cx="3284538" cy="3254375"/>
            </a:xfrm>
            <a:custGeom>
              <a:avLst/>
              <a:gdLst>
                <a:gd name="T0" fmla="*/ 498 w 996"/>
                <a:gd name="T1" fmla="*/ 985 h 987"/>
                <a:gd name="T2" fmla="*/ 10 w 996"/>
                <a:gd name="T3" fmla="*/ 478 h 987"/>
                <a:gd name="T4" fmla="*/ 515 w 996"/>
                <a:gd name="T5" fmla="*/ 8 h 987"/>
                <a:gd name="T6" fmla="*/ 987 w 996"/>
                <a:gd name="T7" fmla="*/ 514 h 987"/>
                <a:gd name="T8" fmla="*/ 498 w 996"/>
                <a:gd name="T9" fmla="*/ 985 h 987"/>
                <a:gd name="T10" fmla="*/ 27 w 996"/>
                <a:gd name="T11" fmla="*/ 496 h 987"/>
                <a:gd name="T12" fmla="*/ 509 w 996"/>
                <a:gd name="T13" fmla="*/ 967 h 987"/>
                <a:gd name="T14" fmla="*/ 969 w 996"/>
                <a:gd name="T15" fmla="*/ 493 h 987"/>
                <a:gd name="T16" fmla="*/ 473 w 996"/>
                <a:gd name="T17" fmla="*/ 25 h 987"/>
                <a:gd name="T18" fmla="*/ 27 w 996"/>
                <a:gd name="T19" fmla="*/ 496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987">
                  <a:moveTo>
                    <a:pt x="498" y="985"/>
                  </a:moveTo>
                  <a:cubicBezTo>
                    <a:pt x="234" y="987"/>
                    <a:pt x="0" y="764"/>
                    <a:pt x="10" y="478"/>
                  </a:cubicBezTo>
                  <a:cubicBezTo>
                    <a:pt x="19" y="228"/>
                    <a:pt x="228" y="0"/>
                    <a:pt x="515" y="8"/>
                  </a:cubicBezTo>
                  <a:cubicBezTo>
                    <a:pt x="772" y="15"/>
                    <a:pt x="996" y="231"/>
                    <a:pt x="987" y="514"/>
                  </a:cubicBezTo>
                  <a:cubicBezTo>
                    <a:pt x="979" y="772"/>
                    <a:pt x="763" y="987"/>
                    <a:pt x="498" y="985"/>
                  </a:cubicBezTo>
                  <a:close/>
                  <a:moveTo>
                    <a:pt x="27" y="496"/>
                  </a:moveTo>
                  <a:cubicBezTo>
                    <a:pt x="25" y="751"/>
                    <a:pt x="238" y="973"/>
                    <a:pt x="509" y="967"/>
                  </a:cubicBezTo>
                  <a:cubicBezTo>
                    <a:pt x="762" y="961"/>
                    <a:pt x="970" y="756"/>
                    <a:pt x="969" y="493"/>
                  </a:cubicBezTo>
                  <a:cubicBezTo>
                    <a:pt x="969" y="233"/>
                    <a:pt x="749" y="10"/>
                    <a:pt x="473" y="25"/>
                  </a:cubicBezTo>
                  <a:cubicBezTo>
                    <a:pt x="233" y="37"/>
                    <a:pt x="26" y="241"/>
                    <a:pt x="27" y="4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CF4A5352-52ED-4CA1-981D-2C296CC13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651" y="1714500"/>
              <a:ext cx="871538" cy="2800350"/>
            </a:xfrm>
            <a:custGeom>
              <a:avLst/>
              <a:gdLst>
                <a:gd name="T0" fmla="*/ 105 w 264"/>
                <a:gd name="T1" fmla="*/ 594 h 849"/>
                <a:gd name="T2" fmla="*/ 0 w 264"/>
                <a:gd name="T3" fmla="*/ 696 h 849"/>
                <a:gd name="T4" fmla="*/ 10 w 264"/>
                <a:gd name="T5" fmla="*/ 652 h 849"/>
                <a:gd name="T6" fmla="*/ 78 w 264"/>
                <a:gd name="T7" fmla="*/ 529 h 849"/>
                <a:gd name="T8" fmla="*/ 142 w 264"/>
                <a:gd name="T9" fmla="*/ 405 h 849"/>
                <a:gd name="T10" fmla="*/ 151 w 264"/>
                <a:gd name="T11" fmla="*/ 363 h 849"/>
                <a:gd name="T12" fmla="*/ 117 w 264"/>
                <a:gd name="T13" fmla="*/ 368 h 849"/>
                <a:gd name="T14" fmla="*/ 93 w 264"/>
                <a:gd name="T15" fmla="*/ 334 h 849"/>
                <a:gd name="T16" fmla="*/ 142 w 264"/>
                <a:gd name="T17" fmla="*/ 240 h 849"/>
                <a:gd name="T18" fmla="*/ 207 w 264"/>
                <a:gd name="T19" fmla="*/ 123 h 849"/>
                <a:gd name="T20" fmla="*/ 211 w 264"/>
                <a:gd name="T21" fmla="*/ 95 h 849"/>
                <a:gd name="T22" fmla="*/ 200 w 264"/>
                <a:gd name="T23" fmla="*/ 5 h 849"/>
                <a:gd name="T24" fmla="*/ 260 w 264"/>
                <a:gd name="T25" fmla="*/ 57 h 849"/>
                <a:gd name="T26" fmla="*/ 227 w 264"/>
                <a:gd name="T27" fmla="*/ 166 h 849"/>
                <a:gd name="T28" fmla="*/ 165 w 264"/>
                <a:gd name="T29" fmla="*/ 268 h 849"/>
                <a:gd name="T30" fmla="*/ 154 w 264"/>
                <a:gd name="T31" fmla="*/ 297 h 849"/>
                <a:gd name="T32" fmla="*/ 161 w 264"/>
                <a:gd name="T33" fmla="*/ 297 h 849"/>
                <a:gd name="T34" fmla="*/ 194 w 264"/>
                <a:gd name="T35" fmla="*/ 305 h 849"/>
                <a:gd name="T36" fmla="*/ 206 w 264"/>
                <a:gd name="T37" fmla="*/ 341 h 849"/>
                <a:gd name="T38" fmla="*/ 162 w 264"/>
                <a:gd name="T39" fmla="*/ 449 h 849"/>
                <a:gd name="T40" fmla="*/ 135 w 264"/>
                <a:gd name="T41" fmla="*/ 504 h 849"/>
                <a:gd name="T42" fmla="*/ 135 w 264"/>
                <a:gd name="T43" fmla="*/ 518 h 849"/>
                <a:gd name="T44" fmla="*/ 156 w 264"/>
                <a:gd name="T45" fmla="*/ 625 h 849"/>
                <a:gd name="T46" fmla="*/ 140 w 264"/>
                <a:gd name="T47" fmla="*/ 747 h 849"/>
                <a:gd name="T48" fmla="*/ 145 w 264"/>
                <a:gd name="T49" fmla="*/ 815 h 849"/>
                <a:gd name="T50" fmla="*/ 120 w 264"/>
                <a:gd name="T51" fmla="*/ 848 h 849"/>
                <a:gd name="T52" fmla="*/ 90 w 264"/>
                <a:gd name="T53" fmla="*/ 814 h 849"/>
                <a:gd name="T54" fmla="*/ 97 w 264"/>
                <a:gd name="T55" fmla="*/ 692 h 849"/>
                <a:gd name="T56" fmla="*/ 105 w 264"/>
                <a:gd name="T57" fmla="*/ 59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4" h="849">
                  <a:moveTo>
                    <a:pt x="105" y="594"/>
                  </a:moveTo>
                  <a:cubicBezTo>
                    <a:pt x="66" y="626"/>
                    <a:pt x="52" y="677"/>
                    <a:pt x="0" y="696"/>
                  </a:cubicBezTo>
                  <a:cubicBezTo>
                    <a:pt x="4" y="679"/>
                    <a:pt x="4" y="664"/>
                    <a:pt x="10" y="652"/>
                  </a:cubicBezTo>
                  <a:cubicBezTo>
                    <a:pt x="32" y="611"/>
                    <a:pt x="54" y="570"/>
                    <a:pt x="78" y="529"/>
                  </a:cubicBezTo>
                  <a:cubicBezTo>
                    <a:pt x="101" y="489"/>
                    <a:pt x="128" y="451"/>
                    <a:pt x="142" y="405"/>
                  </a:cubicBezTo>
                  <a:cubicBezTo>
                    <a:pt x="146" y="392"/>
                    <a:pt x="148" y="379"/>
                    <a:pt x="151" y="363"/>
                  </a:cubicBezTo>
                  <a:cubicBezTo>
                    <a:pt x="138" y="365"/>
                    <a:pt x="127" y="367"/>
                    <a:pt x="117" y="368"/>
                  </a:cubicBezTo>
                  <a:cubicBezTo>
                    <a:pt x="96" y="371"/>
                    <a:pt x="83" y="354"/>
                    <a:pt x="93" y="334"/>
                  </a:cubicBezTo>
                  <a:cubicBezTo>
                    <a:pt x="108" y="302"/>
                    <a:pt x="125" y="271"/>
                    <a:pt x="142" y="240"/>
                  </a:cubicBezTo>
                  <a:cubicBezTo>
                    <a:pt x="163" y="201"/>
                    <a:pt x="185" y="162"/>
                    <a:pt x="207" y="123"/>
                  </a:cubicBezTo>
                  <a:cubicBezTo>
                    <a:pt x="212" y="113"/>
                    <a:pt x="212" y="105"/>
                    <a:pt x="211" y="95"/>
                  </a:cubicBezTo>
                  <a:cubicBezTo>
                    <a:pt x="206" y="65"/>
                    <a:pt x="203" y="35"/>
                    <a:pt x="200" y="5"/>
                  </a:cubicBezTo>
                  <a:cubicBezTo>
                    <a:pt x="233" y="0"/>
                    <a:pt x="257" y="25"/>
                    <a:pt x="260" y="57"/>
                  </a:cubicBezTo>
                  <a:cubicBezTo>
                    <a:pt x="264" y="99"/>
                    <a:pt x="248" y="133"/>
                    <a:pt x="227" y="166"/>
                  </a:cubicBezTo>
                  <a:cubicBezTo>
                    <a:pt x="206" y="200"/>
                    <a:pt x="185" y="234"/>
                    <a:pt x="165" y="268"/>
                  </a:cubicBezTo>
                  <a:cubicBezTo>
                    <a:pt x="161" y="277"/>
                    <a:pt x="158" y="286"/>
                    <a:pt x="154" y="297"/>
                  </a:cubicBezTo>
                  <a:cubicBezTo>
                    <a:pt x="158" y="297"/>
                    <a:pt x="160" y="298"/>
                    <a:pt x="161" y="297"/>
                  </a:cubicBezTo>
                  <a:cubicBezTo>
                    <a:pt x="175" y="289"/>
                    <a:pt x="185" y="296"/>
                    <a:pt x="194" y="305"/>
                  </a:cubicBezTo>
                  <a:cubicBezTo>
                    <a:pt x="205" y="315"/>
                    <a:pt x="211" y="327"/>
                    <a:pt x="206" y="341"/>
                  </a:cubicBezTo>
                  <a:cubicBezTo>
                    <a:pt x="192" y="377"/>
                    <a:pt x="178" y="414"/>
                    <a:pt x="162" y="449"/>
                  </a:cubicBezTo>
                  <a:cubicBezTo>
                    <a:pt x="154" y="468"/>
                    <a:pt x="143" y="486"/>
                    <a:pt x="135" y="504"/>
                  </a:cubicBezTo>
                  <a:cubicBezTo>
                    <a:pt x="133" y="508"/>
                    <a:pt x="133" y="516"/>
                    <a:pt x="135" y="518"/>
                  </a:cubicBezTo>
                  <a:cubicBezTo>
                    <a:pt x="166" y="549"/>
                    <a:pt x="163" y="586"/>
                    <a:pt x="156" y="625"/>
                  </a:cubicBezTo>
                  <a:cubicBezTo>
                    <a:pt x="150" y="665"/>
                    <a:pt x="143" y="706"/>
                    <a:pt x="140" y="747"/>
                  </a:cubicBezTo>
                  <a:cubicBezTo>
                    <a:pt x="138" y="769"/>
                    <a:pt x="144" y="792"/>
                    <a:pt x="145" y="815"/>
                  </a:cubicBezTo>
                  <a:cubicBezTo>
                    <a:pt x="146" y="836"/>
                    <a:pt x="136" y="848"/>
                    <a:pt x="120" y="848"/>
                  </a:cubicBezTo>
                  <a:cubicBezTo>
                    <a:pt x="104" y="849"/>
                    <a:pt x="89" y="833"/>
                    <a:pt x="90" y="814"/>
                  </a:cubicBezTo>
                  <a:cubicBezTo>
                    <a:pt x="91" y="774"/>
                    <a:pt x="94" y="733"/>
                    <a:pt x="97" y="692"/>
                  </a:cubicBezTo>
                  <a:cubicBezTo>
                    <a:pt x="99" y="661"/>
                    <a:pt x="102" y="629"/>
                    <a:pt x="105" y="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B6B8EEA2-B741-49BC-B081-1A20A94B8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7676" y="2505075"/>
              <a:ext cx="788988" cy="1016000"/>
            </a:xfrm>
            <a:custGeom>
              <a:avLst/>
              <a:gdLst>
                <a:gd name="T0" fmla="*/ 30 w 239"/>
                <a:gd name="T1" fmla="*/ 300 h 308"/>
                <a:gd name="T2" fmla="*/ 15 w 239"/>
                <a:gd name="T3" fmla="*/ 250 h 308"/>
                <a:gd name="T4" fmla="*/ 0 w 239"/>
                <a:gd name="T5" fmla="*/ 169 h 308"/>
                <a:gd name="T6" fmla="*/ 5 w 239"/>
                <a:gd name="T7" fmla="*/ 159 h 308"/>
                <a:gd name="T8" fmla="*/ 9 w 239"/>
                <a:gd name="T9" fmla="*/ 148 h 308"/>
                <a:gd name="T10" fmla="*/ 44 w 239"/>
                <a:gd name="T11" fmla="*/ 77 h 308"/>
                <a:gd name="T12" fmla="*/ 190 w 239"/>
                <a:gd name="T13" fmla="*/ 3 h 308"/>
                <a:gd name="T14" fmla="*/ 228 w 239"/>
                <a:gd name="T15" fmla="*/ 1 h 308"/>
                <a:gd name="T16" fmla="*/ 239 w 239"/>
                <a:gd name="T17" fmla="*/ 13 h 308"/>
                <a:gd name="T18" fmla="*/ 235 w 239"/>
                <a:gd name="T19" fmla="*/ 50 h 308"/>
                <a:gd name="T20" fmla="*/ 188 w 239"/>
                <a:gd name="T21" fmla="*/ 189 h 308"/>
                <a:gd name="T22" fmla="*/ 170 w 239"/>
                <a:gd name="T23" fmla="*/ 269 h 308"/>
                <a:gd name="T24" fmla="*/ 150 w 239"/>
                <a:gd name="T25" fmla="*/ 301 h 308"/>
                <a:gd name="T26" fmla="*/ 134 w 239"/>
                <a:gd name="T27" fmla="*/ 299 h 308"/>
                <a:gd name="T28" fmla="*/ 104 w 239"/>
                <a:gd name="T29" fmla="*/ 260 h 308"/>
                <a:gd name="T30" fmla="*/ 65 w 239"/>
                <a:gd name="T31" fmla="*/ 294 h 308"/>
                <a:gd name="T32" fmla="*/ 62 w 239"/>
                <a:gd name="T33" fmla="*/ 291 h 308"/>
                <a:gd name="T34" fmla="*/ 77 w 239"/>
                <a:gd name="T35" fmla="*/ 261 h 308"/>
                <a:gd name="T36" fmla="*/ 77 w 239"/>
                <a:gd name="T37" fmla="*/ 205 h 308"/>
                <a:gd name="T38" fmla="*/ 64 w 239"/>
                <a:gd name="T39" fmla="*/ 157 h 308"/>
                <a:gd name="T40" fmla="*/ 90 w 239"/>
                <a:gd name="T41" fmla="*/ 137 h 308"/>
                <a:gd name="T42" fmla="*/ 126 w 239"/>
                <a:gd name="T43" fmla="*/ 167 h 308"/>
                <a:gd name="T44" fmla="*/ 141 w 239"/>
                <a:gd name="T45" fmla="*/ 193 h 308"/>
                <a:gd name="T46" fmla="*/ 205 w 239"/>
                <a:gd name="T47" fmla="*/ 32 h 308"/>
                <a:gd name="T48" fmla="*/ 202 w 239"/>
                <a:gd name="T49" fmla="*/ 28 h 308"/>
                <a:gd name="T50" fmla="*/ 170 w 239"/>
                <a:gd name="T51" fmla="*/ 41 h 308"/>
                <a:gd name="T52" fmla="*/ 45 w 239"/>
                <a:gd name="T53" fmla="*/ 124 h 308"/>
                <a:gd name="T54" fmla="*/ 31 w 239"/>
                <a:gd name="T55" fmla="*/ 169 h 308"/>
                <a:gd name="T56" fmla="*/ 41 w 239"/>
                <a:gd name="T57" fmla="*/ 195 h 308"/>
                <a:gd name="T58" fmla="*/ 47 w 239"/>
                <a:gd name="T59" fmla="*/ 279 h 308"/>
                <a:gd name="T60" fmla="*/ 36 w 239"/>
                <a:gd name="T61" fmla="*/ 300 h 308"/>
                <a:gd name="T62" fmla="*/ 30 w 239"/>
                <a:gd name="T63" fmla="*/ 30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9" h="308">
                  <a:moveTo>
                    <a:pt x="30" y="300"/>
                  </a:moveTo>
                  <a:cubicBezTo>
                    <a:pt x="25" y="283"/>
                    <a:pt x="19" y="267"/>
                    <a:pt x="15" y="250"/>
                  </a:cubicBezTo>
                  <a:cubicBezTo>
                    <a:pt x="9" y="223"/>
                    <a:pt x="5" y="196"/>
                    <a:pt x="0" y="169"/>
                  </a:cubicBezTo>
                  <a:cubicBezTo>
                    <a:pt x="0" y="166"/>
                    <a:pt x="4" y="163"/>
                    <a:pt x="5" y="159"/>
                  </a:cubicBezTo>
                  <a:cubicBezTo>
                    <a:pt x="7" y="155"/>
                    <a:pt x="10" y="151"/>
                    <a:pt x="9" y="148"/>
                  </a:cubicBezTo>
                  <a:cubicBezTo>
                    <a:pt x="4" y="116"/>
                    <a:pt x="19" y="95"/>
                    <a:pt x="44" y="77"/>
                  </a:cubicBezTo>
                  <a:cubicBezTo>
                    <a:pt x="89" y="46"/>
                    <a:pt x="137" y="19"/>
                    <a:pt x="190" y="3"/>
                  </a:cubicBezTo>
                  <a:cubicBezTo>
                    <a:pt x="202" y="0"/>
                    <a:pt x="215" y="0"/>
                    <a:pt x="228" y="1"/>
                  </a:cubicBezTo>
                  <a:cubicBezTo>
                    <a:pt x="232" y="1"/>
                    <a:pt x="239" y="9"/>
                    <a:pt x="239" y="13"/>
                  </a:cubicBezTo>
                  <a:cubicBezTo>
                    <a:pt x="239" y="26"/>
                    <a:pt x="239" y="39"/>
                    <a:pt x="235" y="50"/>
                  </a:cubicBezTo>
                  <a:cubicBezTo>
                    <a:pt x="220" y="97"/>
                    <a:pt x="202" y="142"/>
                    <a:pt x="188" y="189"/>
                  </a:cubicBezTo>
                  <a:cubicBezTo>
                    <a:pt x="180" y="215"/>
                    <a:pt x="177" y="243"/>
                    <a:pt x="170" y="269"/>
                  </a:cubicBezTo>
                  <a:cubicBezTo>
                    <a:pt x="166" y="281"/>
                    <a:pt x="158" y="291"/>
                    <a:pt x="150" y="301"/>
                  </a:cubicBezTo>
                  <a:cubicBezTo>
                    <a:pt x="145" y="308"/>
                    <a:pt x="140" y="306"/>
                    <a:pt x="134" y="299"/>
                  </a:cubicBezTo>
                  <a:cubicBezTo>
                    <a:pt x="125" y="286"/>
                    <a:pt x="114" y="274"/>
                    <a:pt x="104" y="260"/>
                  </a:cubicBezTo>
                  <a:cubicBezTo>
                    <a:pt x="90" y="272"/>
                    <a:pt x="78" y="283"/>
                    <a:pt x="65" y="294"/>
                  </a:cubicBezTo>
                  <a:cubicBezTo>
                    <a:pt x="64" y="293"/>
                    <a:pt x="63" y="292"/>
                    <a:pt x="62" y="291"/>
                  </a:cubicBezTo>
                  <a:cubicBezTo>
                    <a:pt x="67" y="281"/>
                    <a:pt x="70" y="270"/>
                    <a:pt x="77" y="261"/>
                  </a:cubicBezTo>
                  <a:cubicBezTo>
                    <a:pt x="92" y="242"/>
                    <a:pt x="86" y="224"/>
                    <a:pt x="77" y="205"/>
                  </a:cubicBezTo>
                  <a:cubicBezTo>
                    <a:pt x="71" y="189"/>
                    <a:pt x="66" y="173"/>
                    <a:pt x="64" y="157"/>
                  </a:cubicBezTo>
                  <a:cubicBezTo>
                    <a:pt x="62" y="139"/>
                    <a:pt x="74" y="130"/>
                    <a:pt x="90" y="137"/>
                  </a:cubicBezTo>
                  <a:cubicBezTo>
                    <a:pt x="104" y="144"/>
                    <a:pt x="115" y="156"/>
                    <a:pt x="126" y="167"/>
                  </a:cubicBezTo>
                  <a:cubicBezTo>
                    <a:pt x="132" y="174"/>
                    <a:pt x="135" y="183"/>
                    <a:pt x="141" y="193"/>
                  </a:cubicBezTo>
                  <a:cubicBezTo>
                    <a:pt x="163" y="138"/>
                    <a:pt x="184" y="85"/>
                    <a:pt x="205" y="32"/>
                  </a:cubicBezTo>
                  <a:cubicBezTo>
                    <a:pt x="204" y="31"/>
                    <a:pt x="203" y="29"/>
                    <a:pt x="202" y="28"/>
                  </a:cubicBezTo>
                  <a:cubicBezTo>
                    <a:pt x="191" y="32"/>
                    <a:pt x="180" y="35"/>
                    <a:pt x="170" y="41"/>
                  </a:cubicBezTo>
                  <a:cubicBezTo>
                    <a:pt x="128" y="68"/>
                    <a:pt x="87" y="97"/>
                    <a:pt x="45" y="124"/>
                  </a:cubicBezTo>
                  <a:cubicBezTo>
                    <a:pt x="27" y="136"/>
                    <a:pt x="24" y="151"/>
                    <a:pt x="31" y="169"/>
                  </a:cubicBezTo>
                  <a:cubicBezTo>
                    <a:pt x="34" y="178"/>
                    <a:pt x="37" y="187"/>
                    <a:pt x="41" y="195"/>
                  </a:cubicBezTo>
                  <a:cubicBezTo>
                    <a:pt x="54" y="222"/>
                    <a:pt x="53" y="251"/>
                    <a:pt x="47" y="279"/>
                  </a:cubicBezTo>
                  <a:cubicBezTo>
                    <a:pt x="46" y="286"/>
                    <a:pt x="40" y="293"/>
                    <a:pt x="36" y="300"/>
                  </a:cubicBezTo>
                  <a:cubicBezTo>
                    <a:pt x="34" y="300"/>
                    <a:pt x="32" y="300"/>
                    <a:pt x="30" y="3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821C10D8-EF9B-42D9-A0D5-C03133AAF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2168525"/>
              <a:ext cx="1108075" cy="1830388"/>
            </a:xfrm>
            <a:custGeom>
              <a:avLst/>
              <a:gdLst>
                <a:gd name="T0" fmla="*/ 216 w 336"/>
                <a:gd name="T1" fmla="*/ 0 h 555"/>
                <a:gd name="T2" fmla="*/ 244 w 336"/>
                <a:gd name="T3" fmla="*/ 5 h 555"/>
                <a:gd name="T4" fmla="*/ 260 w 336"/>
                <a:gd name="T5" fmla="*/ 33 h 555"/>
                <a:gd name="T6" fmla="*/ 205 w 336"/>
                <a:gd name="T7" fmla="*/ 308 h 555"/>
                <a:gd name="T8" fmla="*/ 206 w 336"/>
                <a:gd name="T9" fmla="*/ 313 h 555"/>
                <a:gd name="T10" fmla="*/ 281 w 336"/>
                <a:gd name="T11" fmla="*/ 270 h 555"/>
                <a:gd name="T12" fmla="*/ 255 w 336"/>
                <a:gd name="T13" fmla="*/ 236 h 555"/>
                <a:gd name="T14" fmla="*/ 336 w 336"/>
                <a:gd name="T15" fmla="*/ 260 h 555"/>
                <a:gd name="T16" fmla="*/ 219 w 336"/>
                <a:gd name="T17" fmla="*/ 336 h 555"/>
                <a:gd name="T18" fmla="*/ 192 w 336"/>
                <a:gd name="T19" fmla="*/ 366 h 555"/>
                <a:gd name="T20" fmla="*/ 120 w 336"/>
                <a:gd name="T21" fmla="*/ 507 h 555"/>
                <a:gd name="T22" fmla="*/ 91 w 336"/>
                <a:gd name="T23" fmla="*/ 538 h 555"/>
                <a:gd name="T24" fmla="*/ 23 w 336"/>
                <a:gd name="T25" fmla="*/ 549 h 555"/>
                <a:gd name="T26" fmla="*/ 0 w 336"/>
                <a:gd name="T27" fmla="*/ 525 h 555"/>
                <a:gd name="T28" fmla="*/ 125 w 336"/>
                <a:gd name="T29" fmla="*/ 446 h 555"/>
                <a:gd name="T30" fmla="*/ 154 w 336"/>
                <a:gd name="T31" fmla="*/ 378 h 555"/>
                <a:gd name="T32" fmla="*/ 150 w 336"/>
                <a:gd name="T33" fmla="*/ 375 h 555"/>
                <a:gd name="T34" fmla="*/ 58 w 336"/>
                <a:gd name="T35" fmla="*/ 454 h 555"/>
                <a:gd name="T36" fmla="*/ 42 w 336"/>
                <a:gd name="T37" fmla="*/ 426 h 555"/>
                <a:gd name="T38" fmla="*/ 126 w 336"/>
                <a:gd name="T39" fmla="*/ 370 h 555"/>
                <a:gd name="T40" fmla="*/ 177 w 336"/>
                <a:gd name="T41" fmla="*/ 302 h 555"/>
                <a:gd name="T42" fmla="*/ 203 w 336"/>
                <a:gd name="T43" fmla="*/ 113 h 555"/>
                <a:gd name="T44" fmla="*/ 212 w 336"/>
                <a:gd name="T45" fmla="*/ 13 h 555"/>
                <a:gd name="T46" fmla="*/ 216 w 336"/>
                <a:gd name="T47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6" h="555">
                  <a:moveTo>
                    <a:pt x="216" y="0"/>
                  </a:moveTo>
                  <a:cubicBezTo>
                    <a:pt x="226" y="2"/>
                    <a:pt x="236" y="3"/>
                    <a:pt x="244" y="5"/>
                  </a:cubicBezTo>
                  <a:cubicBezTo>
                    <a:pt x="258" y="10"/>
                    <a:pt x="263" y="19"/>
                    <a:pt x="260" y="33"/>
                  </a:cubicBezTo>
                  <a:cubicBezTo>
                    <a:pt x="242" y="125"/>
                    <a:pt x="223" y="217"/>
                    <a:pt x="205" y="308"/>
                  </a:cubicBezTo>
                  <a:cubicBezTo>
                    <a:pt x="205" y="309"/>
                    <a:pt x="206" y="310"/>
                    <a:pt x="206" y="313"/>
                  </a:cubicBezTo>
                  <a:cubicBezTo>
                    <a:pt x="231" y="299"/>
                    <a:pt x="255" y="285"/>
                    <a:pt x="281" y="270"/>
                  </a:cubicBezTo>
                  <a:cubicBezTo>
                    <a:pt x="271" y="258"/>
                    <a:pt x="263" y="247"/>
                    <a:pt x="255" y="236"/>
                  </a:cubicBezTo>
                  <a:cubicBezTo>
                    <a:pt x="308" y="228"/>
                    <a:pt x="326" y="234"/>
                    <a:pt x="336" y="260"/>
                  </a:cubicBezTo>
                  <a:cubicBezTo>
                    <a:pt x="297" y="286"/>
                    <a:pt x="259" y="312"/>
                    <a:pt x="219" y="336"/>
                  </a:cubicBezTo>
                  <a:cubicBezTo>
                    <a:pt x="207" y="344"/>
                    <a:pt x="197" y="352"/>
                    <a:pt x="192" y="366"/>
                  </a:cubicBezTo>
                  <a:cubicBezTo>
                    <a:pt x="174" y="416"/>
                    <a:pt x="152" y="465"/>
                    <a:pt x="120" y="507"/>
                  </a:cubicBezTo>
                  <a:cubicBezTo>
                    <a:pt x="111" y="518"/>
                    <a:pt x="101" y="528"/>
                    <a:pt x="91" y="538"/>
                  </a:cubicBezTo>
                  <a:cubicBezTo>
                    <a:pt x="71" y="555"/>
                    <a:pt x="46" y="554"/>
                    <a:pt x="23" y="549"/>
                  </a:cubicBezTo>
                  <a:cubicBezTo>
                    <a:pt x="14" y="546"/>
                    <a:pt x="7" y="535"/>
                    <a:pt x="0" y="525"/>
                  </a:cubicBezTo>
                  <a:cubicBezTo>
                    <a:pt x="56" y="519"/>
                    <a:pt x="95" y="489"/>
                    <a:pt x="125" y="446"/>
                  </a:cubicBezTo>
                  <a:cubicBezTo>
                    <a:pt x="139" y="425"/>
                    <a:pt x="151" y="403"/>
                    <a:pt x="154" y="378"/>
                  </a:cubicBezTo>
                  <a:cubicBezTo>
                    <a:pt x="153" y="377"/>
                    <a:pt x="152" y="376"/>
                    <a:pt x="150" y="375"/>
                  </a:cubicBezTo>
                  <a:cubicBezTo>
                    <a:pt x="120" y="401"/>
                    <a:pt x="90" y="427"/>
                    <a:pt x="58" y="454"/>
                  </a:cubicBezTo>
                  <a:cubicBezTo>
                    <a:pt x="53" y="444"/>
                    <a:pt x="48" y="436"/>
                    <a:pt x="42" y="426"/>
                  </a:cubicBezTo>
                  <a:cubicBezTo>
                    <a:pt x="70" y="407"/>
                    <a:pt x="97" y="387"/>
                    <a:pt x="126" y="370"/>
                  </a:cubicBezTo>
                  <a:cubicBezTo>
                    <a:pt x="152" y="354"/>
                    <a:pt x="167" y="331"/>
                    <a:pt x="177" y="302"/>
                  </a:cubicBezTo>
                  <a:cubicBezTo>
                    <a:pt x="196" y="240"/>
                    <a:pt x="201" y="177"/>
                    <a:pt x="203" y="113"/>
                  </a:cubicBezTo>
                  <a:cubicBezTo>
                    <a:pt x="203" y="80"/>
                    <a:pt x="208" y="46"/>
                    <a:pt x="212" y="13"/>
                  </a:cubicBezTo>
                  <a:cubicBezTo>
                    <a:pt x="212" y="9"/>
                    <a:pt x="214" y="5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ECC8263E-9359-437E-94BD-5203EF06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3526" y="3613150"/>
              <a:ext cx="1001713" cy="492125"/>
            </a:xfrm>
            <a:custGeom>
              <a:avLst/>
              <a:gdLst>
                <a:gd name="T0" fmla="*/ 200 w 304"/>
                <a:gd name="T1" fmla="*/ 75 h 149"/>
                <a:gd name="T2" fmla="*/ 224 w 304"/>
                <a:gd name="T3" fmla="*/ 53 h 149"/>
                <a:gd name="T4" fmla="*/ 38 w 304"/>
                <a:gd name="T5" fmla="*/ 149 h 149"/>
                <a:gd name="T6" fmla="*/ 2 w 304"/>
                <a:gd name="T7" fmla="*/ 90 h 149"/>
                <a:gd name="T8" fmla="*/ 25 w 304"/>
                <a:gd name="T9" fmla="*/ 66 h 149"/>
                <a:gd name="T10" fmla="*/ 129 w 304"/>
                <a:gd name="T11" fmla="*/ 37 h 149"/>
                <a:gd name="T12" fmla="*/ 242 w 304"/>
                <a:gd name="T13" fmla="*/ 5 h 149"/>
                <a:gd name="T14" fmla="*/ 273 w 304"/>
                <a:gd name="T15" fmla="*/ 1 h 149"/>
                <a:gd name="T16" fmla="*/ 301 w 304"/>
                <a:gd name="T17" fmla="*/ 24 h 149"/>
                <a:gd name="T18" fmla="*/ 287 w 304"/>
                <a:gd name="T19" fmla="*/ 46 h 149"/>
                <a:gd name="T20" fmla="*/ 203 w 304"/>
                <a:gd name="T21" fmla="*/ 80 h 149"/>
                <a:gd name="T22" fmla="*/ 200 w 304"/>
                <a:gd name="T23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149">
                  <a:moveTo>
                    <a:pt x="200" y="75"/>
                  </a:moveTo>
                  <a:cubicBezTo>
                    <a:pt x="208" y="68"/>
                    <a:pt x="216" y="61"/>
                    <a:pt x="224" y="53"/>
                  </a:cubicBezTo>
                  <a:cubicBezTo>
                    <a:pt x="148" y="58"/>
                    <a:pt x="93" y="104"/>
                    <a:pt x="38" y="149"/>
                  </a:cubicBezTo>
                  <a:cubicBezTo>
                    <a:pt x="14" y="135"/>
                    <a:pt x="0" y="118"/>
                    <a:pt x="2" y="90"/>
                  </a:cubicBezTo>
                  <a:cubicBezTo>
                    <a:pt x="3" y="74"/>
                    <a:pt x="9" y="69"/>
                    <a:pt x="25" y="66"/>
                  </a:cubicBezTo>
                  <a:cubicBezTo>
                    <a:pt x="60" y="57"/>
                    <a:pt x="94" y="47"/>
                    <a:pt x="129" y="37"/>
                  </a:cubicBezTo>
                  <a:cubicBezTo>
                    <a:pt x="167" y="27"/>
                    <a:pt x="204" y="15"/>
                    <a:pt x="242" y="5"/>
                  </a:cubicBezTo>
                  <a:cubicBezTo>
                    <a:pt x="252" y="2"/>
                    <a:pt x="262" y="2"/>
                    <a:pt x="273" y="1"/>
                  </a:cubicBezTo>
                  <a:cubicBezTo>
                    <a:pt x="284" y="0"/>
                    <a:pt x="298" y="12"/>
                    <a:pt x="301" y="24"/>
                  </a:cubicBezTo>
                  <a:cubicBezTo>
                    <a:pt x="304" y="36"/>
                    <a:pt x="296" y="43"/>
                    <a:pt x="287" y="46"/>
                  </a:cubicBezTo>
                  <a:cubicBezTo>
                    <a:pt x="260" y="59"/>
                    <a:pt x="231" y="69"/>
                    <a:pt x="203" y="80"/>
                  </a:cubicBezTo>
                  <a:cubicBezTo>
                    <a:pt x="202" y="79"/>
                    <a:pt x="201" y="77"/>
                    <a:pt x="20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Freeform 40">
              <a:extLst>
                <a:ext uri="{FF2B5EF4-FFF2-40B4-BE49-F238E27FC236}">
                  <a16:creationId xmlns:a16="http://schemas.microsoft.com/office/drawing/2014/main" id="{994D8FAA-141E-4523-B192-F64393030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9001" y="3367088"/>
              <a:ext cx="639763" cy="658813"/>
            </a:xfrm>
            <a:custGeom>
              <a:avLst/>
              <a:gdLst>
                <a:gd name="T0" fmla="*/ 0 w 194"/>
                <a:gd name="T1" fmla="*/ 0 h 200"/>
                <a:gd name="T2" fmla="*/ 36 w 194"/>
                <a:gd name="T3" fmla="*/ 30 h 200"/>
                <a:gd name="T4" fmla="*/ 58 w 194"/>
                <a:gd name="T5" fmla="*/ 70 h 200"/>
                <a:gd name="T6" fmla="*/ 150 w 194"/>
                <a:gd name="T7" fmla="*/ 150 h 200"/>
                <a:gd name="T8" fmla="*/ 194 w 194"/>
                <a:gd name="T9" fmla="*/ 168 h 200"/>
                <a:gd name="T10" fmla="*/ 114 w 194"/>
                <a:gd name="T11" fmla="*/ 197 h 200"/>
                <a:gd name="T12" fmla="*/ 85 w 194"/>
                <a:gd name="T13" fmla="*/ 199 h 200"/>
                <a:gd name="T14" fmla="*/ 66 w 194"/>
                <a:gd name="T15" fmla="*/ 188 h 200"/>
                <a:gd name="T16" fmla="*/ 16 w 194"/>
                <a:gd name="T17" fmla="*/ 77 h 200"/>
                <a:gd name="T18" fmla="*/ 1 w 194"/>
                <a:gd name="T19" fmla="*/ 12 h 200"/>
                <a:gd name="T20" fmla="*/ 0 w 194"/>
                <a:gd name="T21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" h="200">
                  <a:moveTo>
                    <a:pt x="0" y="0"/>
                  </a:moveTo>
                  <a:cubicBezTo>
                    <a:pt x="18" y="5"/>
                    <a:pt x="28" y="17"/>
                    <a:pt x="36" y="30"/>
                  </a:cubicBezTo>
                  <a:cubicBezTo>
                    <a:pt x="44" y="43"/>
                    <a:pt x="52" y="56"/>
                    <a:pt x="58" y="70"/>
                  </a:cubicBezTo>
                  <a:cubicBezTo>
                    <a:pt x="77" y="111"/>
                    <a:pt x="109" y="135"/>
                    <a:pt x="150" y="150"/>
                  </a:cubicBezTo>
                  <a:cubicBezTo>
                    <a:pt x="165" y="156"/>
                    <a:pt x="179" y="162"/>
                    <a:pt x="194" y="168"/>
                  </a:cubicBezTo>
                  <a:cubicBezTo>
                    <a:pt x="172" y="194"/>
                    <a:pt x="143" y="196"/>
                    <a:pt x="114" y="197"/>
                  </a:cubicBezTo>
                  <a:cubicBezTo>
                    <a:pt x="105" y="198"/>
                    <a:pt x="94" y="200"/>
                    <a:pt x="85" y="199"/>
                  </a:cubicBezTo>
                  <a:cubicBezTo>
                    <a:pt x="78" y="198"/>
                    <a:pt x="70" y="193"/>
                    <a:pt x="66" y="188"/>
                  </a:cubicBezTo>
                  <a:cubicBezTo>
                    <a:pt x="41" y="155"/>
                    <a:pt x="28" y="116"/>
                    <a:pt x="16" y="77"/>
                  </a:cubicBezTo>
                  <a:cubicBezTo>
                    <a:pt x="9" y="56"/>
                    <a:pt x="5" y="34"/>
                    <a:pt x="1" y="12"/>
                  </a:cubicBezTo>
                  <a:cubicBezTo>
                    <a:pt x="0" y="9"/>
                    <a:pt x="0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A3E80FE4-5386-4434-B973-07E4256B63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4351" y="4659313"/>
              <a:ext cx="280988" cy="487363"/>
            </a:xfrm>
            <a:custGeom>
              <a:avLst/>
              <a:gdLst>
                <a:gd name="T0" fmla="*/ 0 w 85"/>
                <a:gd name="T1" fmla="*/ 141 h 148"/>
                <a:gd name="T2" fmla="*/ 6 w 85"/>
                <a:gd name="T3" fmla="*/ 126 h 148"/>
                <a:gd name="T4" fmla="*/ 6 w 85"/>
                <a:gd name="T5" fmla="*/ 23 h 148"/>
                <a:gd name="T6" fmla="*/ 0 w 85"/>
                <a:gd name="T7" fmla="*/ 7 h 148"/>
                <a:gd name="T8" fmla="*/ 84 w 85"/>
                <a:gd name="T9" fmla="*/ 73 h 148"/>
                <a:gd name="T10" fmla="*/ 0 w 85"/>
                <a:gd name="T11" fmla="*/ 141 h 148"/>
                <a:gd name="T12" fmla="*/ 19 w 85"/>
                <a:gd name="T13" fmla="*/ 74 h 148"/>
                <a:gd name="T14" fmla="*/ 19 w 85"/>
                <a:gd name="T15" fmla="*/ 117 h 148"/>
                <a:gd name="T16" fmla="*/ 25 w 85"/>
                <a:gd name="T17" fmla="*/ 139 h 148"/>
                <a:gd name="T18" fmla="*/ 49 w 85"/>
                <a:gd name="T19" fmla="*/ 131 h 148"/>
                <a:gd name="T20" fmla="*/ 65 w 85"/>
                <a:gd name="T21" fmla="*/ 112 h 148"/>
                <a:gd name="T22" fmla="*/ 65 w 85"/>
                <a:gd name="T23" fmla="*/ 35 h 148"/>
                <a:gd name="T24" fmla="*/ 37 w 85"/>
                <a:gd name="T25" fmla="*/ 11 h 148"/>
                <a:gd name="T26" fmla="*/ 19 w 85"/>
                <a:gd name="T27" fmla="*/ 24 h 148"/>
                <a:gd name="T28" fmla="*/ 19 w 85"/>
                <a:gd name="T29" fmla="*/ 7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5" h="148">
                  <a:moveTo>
                    <a:pt x="0" y="141"/>
                  </a:moveTo>
                  <a:cubicBezTo>
                    <a:pt x="2" y="137"/>
                    <a:pt x="6" y="131"/>
                    <a:pt x="6" y="126"/>
                  </a:cubicBezTo>
                  <a:cubicBezTo>
                    <a:pt x="7" y="92"/>
                    <a:pt x="7" y="57"/>
                    <a:pt x="6" y="23"/>
                  </a:cubicBezTo>
                  <a:cubicBezTo>
                    <a:pt x="6" y="18"/>
                    <a:pt x="2" y="12"/>
                    <a:pt x="0" y="7"/>
                  </a:cubicBezTo>
                  <a:cubicBezTo>
                    <a:pt x="71" y="0"/>
                    <a:pt x="84" y="25"/>
                    <a:pt x="84" y="73"/>
                  </a:cubicBezTo>
                  <a:cubicBezTo>
                    <a:pt x="85" y="130"/>
                    <a:pt x="61" y="148"/>
                    <a:pt x="0" y="141"/>
                  </a:cubicBezTo>
                  <a:close/>
                  <a:moveTo>
                    <a:pt x="19" y="74"/>
                  </a:moveTo>
                  <a:cubicBezTo>
                    <a:pt x="19" y="88"/>
                    <a:pt x="19" y="102"/>
                    <a:pt x="19" y="117"/>
                  </a:cubicBezTo>
                  <a:cubicBezTo>
                    <a:pt x="20" y="124"/>
                    <a:pt x="23" y="131"/>
                    <a:pt x="25" y="139"/>
                  </a:cubicBezTo>
                  <a:cubicBezTo>
                    <a:pt x="33" y="136"/>
                    <a:pt x="43" y="136"/>
                    <a:pt x="49" y="131"/>
                  </a:cubicBezTo>
                  <a:cubicBezTo>
                    <a:pt x="56" y="127"/>
                    <a:pt x="62" y="120"/>
                    <a:pt x="65" y="112"/>
                  </a:cubicBezTo>
                  <a:cubicBezTo>
                    <a:pt x="72" y="87"/>
                    <a:pt x="72" y="60"/>
                    <a:pt x="65" y="35"/>
                  </a:cubicBezTo>
                  <a:cubicBezTo>
                    <a:pt x="61" y="21"/>
                    <a:pt x="51" y="13"/>
                    <a:pt x="37" y="11"/>
                  </a:cubicBezTo>
                  <a:cubicBezTo>
                    <a:pt x="24" y="8"/>
                    <a:pt x="19" y="11"/>
                    <a:pt x="19" y="24"/>
                  </a:cubicBezTo>
                  <a:cubicBezTo>
                    <a:pt x="19" y="41"/>
                    <a:pt x="19" y="57"/>
                    <a:pt x="19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7674DF34-DB51-4535-9F55-4B4866B830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3038" y="4675188"/>
              <a:ext cx="266700" cy="461963"/>
            </a:xfrm>
            <a:custGeom>
              <a:avLst/>
              <a:gdLst>
                <a:gd name="T0" fmla="*/ 48 w 81"/>
                <a:gd name="T1" fmla="*/ 70 h 140"/>
                <a:gd name="T2" fmla="*/ 81 w 81"/>
                <a:gd name="T3" fmla="*/ 136 h 140"/>
                <a:gd name="T4" fmla="*/ 57 w 81"/>
                <a:gd name="T5" fmla="*/ 122 h 140"/>
                <a:gd name="T6" fmla="*/ 41 w 81"/>
                <a:gd name="T7" fmla="*/ 81 h 140"/>
                <a:gd name="T8" fmla="*/ 18 w 81"/>
                <a:gd name="T9" fmla="*/ 69 h 140"/>
                <a:gd name="T10" fmla="*/ 22 w 81"/>
                <a:gd name="T11" fmla="*/ 136 h 140"/>
                <a:gd name="T12" fmla="*/ 0 w 81"/>
                <a:gd name="T13" fmla="*/ 136 h 140"/>
                <a:gd name="T14" fmla="*/ 6 w 81"/>
                <a:gd name="T15" fmla="*/ 119 h 140"/>
                <a:gd name="T16" fmla="*/ 6 w 81"/>
                <a:gd name="T17" fmla="*/ 19 h 140"/>
                <a:gd name="T18" fmla="*/ 1 w 81"/>
                <a:gd name="T19" fmla="*/ 2 h 140"/>
                <a:gd name="T20" fmla="*/ 45 w 81"/>
                <a:gd name="T21" fmla="*/ 2 h 140"/>
                <a:gd name="T22" fmla="*/ 77 w 81"/>
                <a:gd name="T23" fmla="*/ 25 h 140"/>
                <a:gd name="T24" fmla="*/ 59 w 81"/>
                <a:gd name="T25" fmla="*/ 64 h 140"/>
                <a:gd name="T26" fmla="*/ 48 w 81"/>
                <a:gd name="T27" fmla="*/ 70 h 140"/>
                <a:gd name="T28" fmla="*/ 18 w 81"/>
                <a:gd name="T29" fmla="*/ 65 h 140"/>
                <a:gd name="T30" fmla="*/ 40 w 81"/>
                <a:gd name="T31" fmla="*/ 65 h 140"/>
                <a:gd name="T32" fmla="*/ 63 w 81"/>
                <a:gd name="T33" fmla="*/ 23 h 140"/>
                <a:gd name="T34" fmla="*/ 25 w 81"/>
                <a:gd name="T35" fmla="*/ 5 h 140"/>
                <a:gd name="T36" fmla="*/ 18 w 81"/>
                <a:gd name="T37" fmla="*/ 15 h 140"/>
                <a:gd name="T38" fmla="*/ 18 w 81"/>
                <a:gd name="T39" fmla="*/ 6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1" h="140">
                  <a:moveTo>
                    <a:pt x="48" y="70"/>
                  </a:moveTo>
                  <a:cubicBezTo>
                    <a:pt x="61" y="91"/>
                    <a:pt x="63" y="118"/>
                    <a:pt x="81" y="136"/>
                  </a:cubicBezTo>
                  <a:cubicBezTo>
                    <a:pt x="69" y="140"/>
                    <a:pt x="61" y="136"/>
                    <a:pt x="57" y="122"/>
                  </a:cubicBezTo>
                  <a:cubicBezTo>
                    <a:pt x="53" y="108"/>
                    <a:pt x="46" y="95"/>
                    <a:pt x="41" y="81"/>
                  </a:cubicBezTo>
                  <a:cubicBezTo>
                    <a:pt x="35" y="68"/>
                    <a:pt x="35" y="68"/>
                    <a:pt x="18" y="69"/>
                  </a:cubicBezTo>
                  <a:cubicBezTo>
                    <a:pt x="19" y="91"/>
                    <a:pt x="13" y="114"/>
                    <a:pt x="22" y="136"/>
                  </a:cubicBezTo>
                  <a:cubicBezTo>
                    <a:pt x="17" y="136"/>
                    <a:pt x="8" y="136"/>
                    <a:pt x="0" y="136"/>
                  </a:cubicBezTo>
                  <a:cubicBezTo>
                    <a:pt x="2" y="131"/>
                    <a:pt x="6" y="125"/>
                    <a:pt x="6" y="119"/>
                  </a:cubicBezTo>
                  <a:cubicBezTo>
                    <a:pt x="6" y="86"/>
                    <a:pt x="6" y="52"/>
                    <a:pt x="6" y="19"/>
                  </a:cubicBezTo>
                  <a:cubicBezTo>
                    <a:pt x="6" y="14"/>
                    <a:pt x="3" y="8"/>
                    <a:pt x="1" y="2"/>
                  </a:cubicBezTo>
                  <a:cubicBezTo>
                    <a:pt x="14" y="2"/>
                    <a:pt x="29" y="2"/>
                    <a:pt x="45" y="2"/>
                  </a:cubicBezTo>
                  <a:cubicBezTo>
                    <a:pt x="63" y="2"/>
                    <a:pt x="74" y="11"/>
                    <a:pt x="77" y="25"/>
                  </a:cubicBezTo>
                  <a:cubicBezTo>
                    <a:pt x="81" y="41"/>
                    <a:pt x="73" y="56"/>
                    <a:pt x="59" y="64"/>
                  </a:cubicBezTo>
                  <a:cubicBezTo>
                    <a:pt x="56" y="66"/>
                    <a:pt x="53" y="67"/>
                    <a:pt x="48" y="70"/>
                  </a:cubicBezTo>
                  <a:close/>
                  <a:moveTo>
                    <a:pt x="18" y="65"/>
                  </a:moveTo>
                  <a:cubicBezTo>
                    <a:pt x="26" y="65"/>
                    <a:pt x="33" y="66"/>
                    <a:pt x="40" y="65"/>
                  </a:cubicBezTo>
                  <a:cubicBezTo>
                    <a:pt x="60" y="62"/>
                    <a:pt x="69" y="45"/>
                    <a:pt x="63" y="23"/>
                  </a:cubicBezTo>
                  <a:cubicBezTo>
                    <a:pt x="60" y="11"/>
                    <a:pt x="38" y="0"/>
                    <a:pt x="25" y="5"/>
                  </a:cubicBezTo>
                  <a:cubicBezTo>
                    <a:pt x="22" y="7"/>
                    <a:pt x="18" y="11"/>
                    <a:pt x="18" y="15"/>
                  </a:cubicBezTo>
                  <a:cubicBezTo>
                    <a:pt x="17" y="31"/>
                    <a:pt x="18" y="47"/>
                    <a:pt x="18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6AD20773-F9EC-4971-AB0F-49E99B5C8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0788" y="4668838"/>
              <a:ext cx="282575" cy="458788"/>
            </a:xfrm>
            <a:custGeom>
              <a:avLst/>
              <a:gdLst>
                <a:gd name="T0" fmla="*/ 0 w 86"/>
                <a:gd name="T1" fmla="*/ 139 h 139"/>
                <a:gd name="T2" fmla="*/ 7 w 86"/>
                <a:gd name="T3" fmla="*/ 121 h 139"/>
                <a:gd name="T4" fmla="*/ 7 w 86"/>
                <a:gd name="T5" fmla="*/ 22 h 139"/>
                <a:gd name="T6" fmla="*/ 1 w 86"/>
                <a:gd name="T7" fmla="*/ 4 h 139"/>
                <a:gd name="T8" fmla="*/ 28 w 86"/>
                <a:gd name="T9" fmla="*/ 22 h 139"/>
                <a:gd name="T10" fmla="*/ 74 w 86"/>
                <a:gd name="T11" fmla="*/ 104 h 139"/>
                <a:gd name="T12" fmla="*/ 74 w 86"/>
                <a:gd name="T13" fmla="*/ 15 h 139"/>
                <a:gd name="T14" fmla="*/ 66 w 86"/>
                <a:gd name="T15" fmla="*/ 4 h 139"/>
                <a:gd name="T16" fmla="*/ 86 w 86"/>
                <a:gd name="T17" fmla="*/ 4 h 139"/>
                <a:gd name="T18" fmla="*/ 79 w 86"/>
                <a:gd name="T19" fmla="*/ 21 h 139"/>
                <a:gd name="T20" fmla="*/ 79 w 86"/>
                <a:gd name="T21" fmla="*/ 123 h 139"/>
                <a:gd name="T22" fmla="*/ 79 w 86"/>
                <a:gd name="T23" fmla="*/ 137 h 139"/>
                <a:gd name="T24" fmla="*/ 75 w 86"/>
                <a:gd name="T25" fmla="*/ 139 h 139"/>
                <a:gd name="T26" fmla="*/ 15 w 86"/>
                <a:gd name="T27" fmla="*/ 24 h 139"/>
                <a:gd name="T28" fmla="*/ 21 w 86"/>
                <a:gd name="T29" fmla="*/ 139 h 139"/>
                <a:gd name="T30" fmla="*/ 0 w 86"/>
                <a:gd name="T3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" h="139">
                  <a:moveTo>
                    <a:pt x="0" y="139"/>
                  </a:moveTo>
                  <a:cubicBezTo>
                    <a:pt x="3" y="133"/>
                    <a:pt x="7" y="127"/>
                    <a:pt x="7" y="121"/>
                  </a:cubicBezTo>
                  <a:cubicBezTo>
                    <a:pt x="8" y="88"/>
                    <a:pt x="8" y="55"/>
                    <a:pt x="7" y="22"/>
                  </a:cubicBezTo>
                  <a:cubicBezTo>
                    <a:pt x="7" y="16"/>
                    <a:pt x="3" y="10"/>
                    <a:pt x="1" y="4"/>
                  </a:cubicBezTo>
                  <a:cubicBezTo>
                    <a:pt x="13" y="0"/>
                    <a:pt x="21" y="7"/>
                    <a:pt x="28" y="22"/>
                  </a:cubicBezTo>
                  <a:cubicBezTo>
                    <a:pt x="41" y="50"/>
                    <a:pt x="56" y="77"/>
                    <a:pt x="74" y="104"/>
                  </a:cubicBezTo>
                  <a:cubicBezTo>
                    <a:pt x="74" y="74"/>
                    <a:pt x="74" y="45"/>
                    <a:pt x="74" y="15"/>
                  </a:cubicBezTo>
                  <a:cubicBezTo>
                    <a:pt x="74" y="11"/>
                    <a:pt x="69" y="8"/>
                    <a:pt x="66" y="4"/>
                  </a:cubicBezTo>
                  <a:cubicBezTo>
                    <a:pt x="73" y="4"/>
                    <a:pt x="81" y="4"/>
                    <a:pt x="86" y="4"/>
                  </a:cubicBezTo>
                  <a:cubicBezTo>
                    <a:pt x="84" y="9"/>
                    <a:pt x="79" y="15"/>
                    <a:pt x="79" y="21"/>
                  </a:cubicBezTo>
                  <a:cubicBezTo>
                    <a:pt x="78" y="55"/>
                    <a:pt x="79" y="89"/>
                    <a:pt x="79" y="123"/>
                  </a:cubicBezTo>
                  <a:cubicBezTo>
                    <a:pt x="79" y="128"/>
                    <a:pt x="79" y="132"/>
                    <a:pt x="79" y="137"/>
                  </a:cubicBezTo>
                  <a:cubicBezTo>
                    <a:pt x="77" y="138"/>
                    <a:pt x="76" y="138"/>
                    <a:pt x="75" y="139"/>
                  </a:cubicBezTo>
                  <a:cubicBezTo>
                    <a:pt x="55" y="101"/>
                    <a:pt x="35" y="62"/>
                    <a:pt x="15" y="24"/>
                  </a:cubicBezTo>
                  <a:cubicBezTo>
                    <a:pt x="6" y="44"/>
                    <a:pt x="11" y="132"/>
                    <a:pt x="21" y="139"/>
                  </a:cubicBezTo>
                  <a:cubicBezTo>
                    <a:pt x="13" y="139"/>
                    <a:pt x="5" y="139"/>
                    <a:pt x="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093A3B5A-A351-4B85-AD2D-897C90314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176" y="4665663"/>
              <a:ext cx="279400" cy="461963"/>
            </a:xfrm>
            <a:custGeom>
              <a:avLst/>
              <a:gdLst>
                <a:gd name="T0" fmla="*/ 64 w 85"/>
                <a:gd name="T1" fmla="*/ 5 h 140"/>
                <a:gd name="T2" fmla="*/ 85 w 85"/>
                <a:gd name="T3" fmla="*/ 5 h 140"/>
                <a:gd name="T4" fmla="*/ 80 w 85"/>
                <a:gd name="T5" fmla="*/ 23 h 140"/>
                <a:gd name="T6" fmla="*/ 79 w 85"/>
                <a:gd name="T7" fmla="*/ 138 h 140"/>
                <a:gd name="T8" fmla="*/ 75 w 85"/>
                <a:gd name="T9" fmla="*/ 140 h 140"/>
                <a:gd name="T10" fmla="*/ 15 w 85"/>
                <a:gd name="T11" fmla="*/ 24 h 140"/>
                <a:gd name="T12" fmla="*/ 11 w 85"/>
                <a:gd name="T13" fmla="*/ 24 h 140"/>
                <a:gd name="T14" fmla="*/ 11 w 85"/>
                <a:gd name="T15" fmla="*/ 56 h 140"/>
                <a:gd name="T16" fmla="*/ 11 w 85"/>
                <a:gd name="T17" fmla="*/ 122 h 140"/>
                <a:gd name="T18" fmla="*/ 18 w 85"/>
                <a:gd name="T19" fmla="*/ 139 h 140"/>
                <a:gd name="T20" fmla="*/ 1 w 85"/>
                <a:gd name="T21" fmla="*/ 139 h 140"/>
                <a:gd name="T22" fmla="*/ 8 w 85"/>
                <a:gd name="T23" fmla="*/ 121 h 140"/>
                <a:gd name="T24" fmla="*/ 8 w 85"/>
                <a:gd name="T25" fmla="*/ 24 h 140"/>
                <a:gd name="T26" fmla="*/ 0 w 85"/>
                <a:gd name="T27" fmla="*/ 5 h 140"/>
                <a:gd name="T28" fmla="*/ 29 w 85"/>
                <a:gd name="T29" fmla="*/ 23 h 140"/>
                <a:gd name="T30" fmla="*/ 71 w 85"/>
                <a:gd name="T31" fmla="*/ 107 h 140"/>
                <a:gd name="T32" fmla="*/ 64 w 85"/>
                <a:gd name="T33" fmla="*/ 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40">
                  <a:moveTo>
                    <a:pt x="64" y="5"/>
                  </a:moveTo>
                  <a:cubicBezTo>
                    <a:pt x="73" y="5"/>
                    <a:pt x="80" y="5"/>
                    <a:pt x="85" y="5"/>
                  </a:cubicBezTo>
                  <a:cubicBezTo>
                    <a:pt x="83" y="11"/>
                    <a:pt x="80" y="17"/>
                    <a:pt x="80" y="23"/>
                  </a:cubicBezTo>
                  <a:cubicBezTo>
                    <a:pt x="79" y="62"/>
                    <a:pt x="79" y="100"/>
                    <a:pt x="79" y="138"/>
                  </a:cubicBezTo>
                  <a:cubicBezTo>
                    <a:pt x="78" y="139"/>
                    <a:pt x="77" y="139"/>
                    <a:pt x="75" y="140"/>
                  </a:cubicBezTo>
                  <a:cubicBezTo>
                    <a:pt x="55" y="101"/>
                    <a:pt x="35" y="62"/>
                    <a:pt x="15" y="24"/>
                  </a:cubicBezTo>
                  <a:cubicBezTo>
                    <a:pt x="14" y="24"/>
                    <a:pt x="12" y="24"/>
                    <a:pt x="11" y="24"/>
                  </a:cubicBezTo>
                  <a:cubicBezTo>
                    <a:pt x="11" y="35"/>
                    <a:pt x="11" y="46"/>
                    <a:pt x="11" y="56"/>
                  </a:cubicBezTo>
                  <a:cubicBezTo>
                    <a:pt x="11" y="78"/>
                    <a:pt x="10" y="100"/>
                    <a:pt x="11" y="122"/>
                  </a:cubicBezTo>
                  <a:cubicBezTo>
                    <a:pt x="11" y="128"/>
                    <a:pt x="15" y="134"/>
                    <a:pt x="18" y="139"/>
                  </a:cubicBezTo>
                  <a:cubicBezTo>
                    <a:pt x="13" y="139"/>
                    <a:pt x="5" y="139"/>
                    <a:pt x="1" y="139"/>
                  </a:cubicBezTo>
                  <a:cubicBezTo>
                    <a:pt x="3" y="134"/>
                    <a:pt x="7" y="127"/>
                    <a:pt x="8" y="121"/>
                  </a:cubicBezTo>
                  <a:cubicBezTo>
                    <a:pt x="8" y="88"/>
                    <a:pt x="8" y="56"/>
                    <a:pt x="8" y="24"/>
                  </a:cubicBezTo>
                  <a:cubicBezTo>
                    <a:pt x="8" y="17"/>
                    <a:pt x="3" y="11"/>
                    <a:pt x="0" y="5"/>
                  </a:cubicBezTo>
                  <a:cubicBezTo>
                    <a:pt x="13" y="0"/>
                    <a:pt x="22" y="8"/>
                    <a:pt x="29" y="23"/>
                  </a:cubicBezTo>
                  <a:cubicBezTo>
                    <a:pt x="42" y="51"/>
                    <a:pt x="57" y="79"/>
                    <a:pt x="71" y="107"/>
                  </a:cubicBezTo>
                  <a:cubicBezTo>
                    <a:pt x="79" y="87"/>
                    <a:pt x="75" y="13"/>
                    <a:pt x="6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494E57D2-5FD8-499D-9710-9400A4E09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5201" y="2228850"/>
              <a:ext cx="257175" cy="392113"/>
            </a:xfrm>
            <a:custGeom>
              <a:avLst/>
              <a:gdLst>
                <a:gd name="T0" fmla="*/ 0 w 78"/>
                <a:gd name="T1" fmla="*/ 119 h 119"/>
                <a:gd name="T2" fmla="*/ 63 w 78"/>
                <a:gd name="T3" fmla="*/ 0 h 119"/>
                <a:gd name="T4" fmla="*/ 76 w 78"/>
                <a:gd name="T5" fmla="*/ 27 h 119"/>
                <a:gd name="T6" fmla="*/ 0 w 78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119">
                  <a:moveTo>
                    <a:pt x="0" y="119"/>
                  </a:moveTo>
                  <a:cubicBezTo>
                    <a:pt x="21" y="79"/>
                    <a:pt x="42" y="40"/>
                    <a:pt x="63" y="0"/>
                  </a:cubicBezTo>
                  <a:cubicBezTo>
                    <a:pt x="78" y="7"/>
                    <a:pt x="78" y="17"/>
                    <a:pt x="76" y="27"/>
                  </a:cubicBezTo>
                  <a:cubicBezTo>
                    <a:pt x="69" y="62"/>
                    <a:pt x="40" y="100"/>
                    <a:pt x="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344C8014-7B4A-41F7-9549-029022685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7913" y="4678363"/>
              <a:ext cx="276225" cy="452438"/>
            </a:xfrm>
            <a:custGeom>
              <a:avLst/>
              <a:gdLst>
                <a:gd name="T0" fmla="*/ 0 w 84"/>
                <a:gd name="T1" fmla="*/ 1 h 137"/>
                <a:gd name="T2" fmla="*/ 67 w 84"/>
                <a:gd name="T3" fmla="*/ 1 h 137"/>
                <a:gd name="T4" fmla="*/ 82 w 84"/>
                <a:gd name="T5" fmla="*/ 27 h 137"/>
                <a:gd name="T6" fmla="*/ 33 w 84"/>
                <a:gd name="T7" fmla="*/ 3 h 137"/>
                <a:gd name="T8" fmla="*/ 20 w 84"/>
                <a:gd name="T9" fmla="*/ 16 h 137"/>
                <a:gd name="T10" fmla="*/ 20 w 84"/>
                <a:gd name="T11" fmla="*/ 59 h 137"/>
                <a:gd name="T12" fmla="*/ 62 w 84"/>
                <a:gd name="T13" fmla="*/ 42 h 137"/>
                <a:gd name="T14" fmla="*/ 62 w 84"/>
                <a:gd name="T15" fmla="*/ 83 h 137"/>
                <a:gd name="T16" fmla="*/ 21 w 84"/>
                <a:gd name="T17" fmla="*/ 67 h 137"/>
                <a:gd name="T18" fmla="*/ 21 w 84"/>
                <a:gd name="T19" fmla="*/ 124 h 137"/>
                <a:gd name="T20" fmla="*/ 30 w 84"/>
                <a:gd name="T21" fmla="*/ 133 h 137"/>
                <a:gd name="T22" fmla="*/ 83 w 84"/>
                <a:gd name="T23" fmla="*/ 107 h 137"/>
                <a:gd name="T24" fmla="*/ 56 w 84"/>
                <a:gd name="T25" fmla="*/ 136 h 137"/>
                <a:gd name="T26" fmla="*/ 0 w 84"/>
                <a:gd name="T27" fmla="*/ 136 h 137"/>
                <a:gd name="T28" fmla="*/ 0 w 84"/>
                <a:gd name="T29" fmla="*/ 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137">
                  <a:moveTo>
                    <a:pt x="0" y="1"/>
                  </a:moveTo>
                  <a:cubicBezTo>
                    <a:pt x="23" y="1"/>
                    <a:pt x="45" y="0"/>
                    <a:pt x="67" y="1"/>
                  </a:cubicBezTo>
                  <a:cubicBezTo>
                    <a:pt x="84" y="2"/>
                    <a:pt x="77" y="17"/>
                    <a:pt x="82" y="27"/>
                  </a:cubicBezTo>
                  <a:cubicBezTo>
                    <a:pt x="70" y="8"/>
                    <a:pt x="54" y="1"/>
                    <a:pt x="33" y="3"/>
                  </a:cubicBezTo>
                  <a:cubicBezTo>
                    <a:pt x="24" y="4"/>
                    <a:pt x="20" y="7"/>
                    <a:pt x="20" y="16"/>
                  </a:cubicBezTo>
                  <a:cubicBezTo>
                    <a:pt x="21" y="30"/>
                    <a:pt x="20" y="45"/>
                    <a:pt x="20" y="59"/>
                  </a:cubicBezTo>
                  <a:cubicBezTo>
                    <a:pt x="49" y="65"/>
                    <a:pt x="54" y="63"/>
                    <a:pt x="62" y="42"/>
                  </a:cubicBezTo>
                  <a:cubicBezTo>
                    <a:pt x="62" y="57"/>
                    <a:pt x="62" y="70"/>
                    <a:pt x="62" y="83"/>
                  </a:cubicBezTo>
                  <a:cubicBezTo>
                    <a:pt x="53" y="64"/>
                    <a:pt x="51" y="64"/>
                    <a:pt x="21" y="67"/>
                  </a:cubicBezTo>
                  <a:cubicBezTo>
                    <a:pt x="21" y="86"/>
                    <a:pt x="20" y="105"/>
                    <a:pt x="21" y="124"/>
                  </a:cubicBezTo>
                  <a:cubicBezTo>
                    <a:pt x="21" y="127"/>
                    <a:pt x="27" y="132"/>
                    <a:pt x="30" y="133"/>
                  </a:cubicBezTo>
                  <a:cubicBezTo>
                    <a:pt x="57" y="137"/>
                    <a:pt x="69" y="130"/>
                    <a:pt x="83" y="107"/>
                  </a:cubicBezTo>
                  <a:cubicBezTo>
                    <a:pt x="84" y="132"/>
                    <a:pt x="80" y="136"/>
                    <a:pt x="56" y="136"/>
                  </a:cubicBezTo>
                  <a:cubicBezTo>
                    <a:pt x="38" y="136"/>
                    <a:pt x="19" y="136"/>
                    <a:pt x="0" y="136"/>
                  </a:cubicBezTo>
                  <a:cubicBezTo>
                    <a:pt x="12" y="124"/>
                    <a:pt x="12" y="1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CEE3454C-B9DE-4718-87B9-E4DF4A313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6413" y="4662488"/>
              <a:ext cx="296863" cy="484188"/>
            </a:xfrm>
            <a:custGeom>
              <a:avLst/>
              <a:gdLst>
                <a:gd name="T0" fmla="*/ 9 w 90"/>
                <a:gd name="T1" fmla="*/ 138 h 147"/>
                <a:gd name="T2" fmla="*/ 4 w 90"/>
                <a:gd name="T3" fmla="*/ 106 h 147"/>
                <a:gd name="T4" fmla="*/ 7 w 90"/>
                <a:gd name="T5" fmla="*/ 105 h 147"/>
                <a:gd name="T6" fmla="*/ 17 w 90"/>
                <a:gd name="T7" fmla="*/ 124 h 147"/>
                <a:gd name="T8" fmla="*/ 54 w 90"/>
                <a:gd name="T9" fmla="*/ 137 h 147"/>
                <a:gd name="T10" fmla="*/ 72 w 90"/>
                <a:gd name="T11" fmla="*/ 117 h 147"/>
                <a:gd name="T12" fmla="*/ 57 w 90"/>
                <a:gd name="T13" fmla="*/ 84 h 147"/>
                <a:gd name="T14" fmla="*/ 27 w 90"/>
                <a:gd name="T15" fmla="*/ 68 h 147"/>
                <a:gd name="T16" fmla="*/ 8 w 90"/>
                <a:gd name="T17" fmla="*/ 26 h 147"/>
                <a:gd name="T18" fmla="*/ 53 w 90"/>
                <a:gd name="T19" fmla="*/ 5 h 147"/>
                <a:gd name="T20" fmla="*/ 78 w 90"/>
                <a:gd name="T21" fmla="*/ 10 h 147"/>
                <a:gd name="T22" fmla="*/ 79 w 90"/>
                <a:gd name="T23" fmla="*/ 34 h 147"/>
                <a:gd name="T24" fmla="*/ 76 w 90"/>
                <a:gd name="T25" fmla="*/ 34 h 147"/>
                <a:gd name="T26" fmla="*/ 67 w 90"/>
                <a:gd name="T27" fmla="*/ 20 h 147"/>
                <a:gd name="T28" fmla="*/ 31 w 90"/>
                <a:gd name="T29" fmla="*/ 10 h 147"/>
                <a:gd name="T30" fmla="*/ 16 w 90"/>
                <a:gd name="T31" fmla="*/ 37 h 147"/>
                <a:gd name="T32" fmla="*/ 30 w 90"/>
                <a:gd name="T33" fmla="*/ 56 h 147"/>
                <a:gd name="T34" fmla="*/ 65 w 90"/>
                <a:gd name="T35" fmla="*/ 74 h 147"/>
                <a:gd name="T36" fmla="*/ 81 w 90"/>
                <a:gd name="T37" fmla="*/ 122 h 147"/>
                <a:gd name="T38" fmla="*/ 33 w 90"/>
                <a:gd name="T39" fmla="*/ 141 h 147"/>
                <a:gd name="T40" fmla="*/ 9 w 90"/>
                <a:gd name="T41" fmla="*/ 13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47">
                  <a:moveTo>
                    <a:pt x="9" y="138"/>
                  </a:moveTo>
                  <a:cubicBezTo>
                    <a:pt x="8" y="129"/>
                    <a:pt x="6" y="118"/>
                    <a:pt x="4" y="106"/>
                  </a:cubicBezTo>
                  <a:cubicBezTo>
                    <a:pt x="5" y="106"/>
                    <a:pt x="6" y="106"/>
                    <a:pt x="7" y="105"/>
                  </a:cubicBezTo>
                  <a:cubicBezTo>
                    <a:pt x="10" y="112"/>
                    <a:pt x="13" y="118"/>
                    <a:pt x="17" y="124"/>
                  </a:cubicBezTo>
                  <a:cubicBezTo>
                    <a:pt x="26" y="137"/>
                    <a:pt x="40" y="142"/>
                    <a:pt x="54" y="137"/>
                  </a:cubicBezTo>
                  <a:cubicBezTo>
                    <a:pt x="62" y="135"/>
                    <a:pt x="70" y="125"/>
                    <a:pt x="72" y="117"/>
                  </a:cubicBezTo>
                  <a:cubicBezTo>
                    <a:pt x="77" y="103"/>
                    <a:pt x="71" y="91"/>
                    <a:pt x="57" y="84"/>
                  </a:cubicBezTo>
                  <a:cubicBezTo>
                    <a:pt x="47" y="78"/>
                    <a:pt x="37" y="73"/>
                    <a:pt x="27" y="68"/>
                  </a:cubicBezTo>
                  <a:cubicBezTo>
                    <a:pt x="7" y="57"/>
                    <a:pt x="0" y="43"/>
                    <a:pt x="8" y="26"/>
                  </a:cubicBezTo>
                  <a:cubicBezTo>
                    <a:pt x="15" y="8"/>
                    <a:pt x="34" y="0"/>
                    <a:pt x="53" y="5"/>
                  </a:cubicBezTo>
                  <a:cubicBezTo>
                    <a:pt x="61" y="7"/>
                    <a:pt x="68" y="8"/>
                    <a:pt x="78" y="10"/>
                  </a:cubicBezTo>
                  <a:cubicBezTo>
                    <a:pt x="78" y="17"/>
                    <a:pt x="78" y="25"/>
                    <a:pt x="79" y="34"/>
                  </a:cubicBezTo>
                  <a:cubicBezTo>
                    <a:pt x="78" y="34"/>
                    <a:pt x="77" y="34"/>
                    <a:pt x="76" y="34"/>
                  </a:cubicBezTo>
                  <a:cubicBezTo>
                    <a:pt x="73" y="30"/>
                    <a:pt x="70" y="25"/>
                    <a:pt x="67" y="20"/>
                  </a:cubicBezTo>
                  <a:cubicBezTo>
                    <a:pt x="59" y="10"/>
                    <a:pt x="43" y="5"/>
                    <a:pt x="31" y="10"/>
                  </a:cubicBezTo>
                  <a:cubicBezTo>
                    <a:pt x="18" y="15"/>
                    <a:pt x="13" y="25"/>
                    <a:pt x="16" y="37"/>
                  </a:cubicBezTo>
                  <a:cubicBezTo>
                    <a:pt x="18" y="44"/>
                    <a:pt x="24" y="52"/>
                    <a:pt x="30" y="56"/>
                  </a:cubicBezTo>
                  <a:cubicBezTo>
                    <a:pt x="41" y="63"/>
                    <a:pt x="53" y="67"/>
                    <a:pt x="65" y="74"/>
                  </a:cubicBezTo>
                  <a:cubicBezTo>
                    <a:pt x="83" y="85"/>
                    <a:pt x="90" y="105"/>
                    <a:pt x="81" y="122"/>
                  </a:cubicBezTo>
                  <a:cubicBezTo>
                    <a:pt x="73" y="140"/>
                    <a:pt x="54" y="147"/>
                    <a:pt x="33" y="141"/>
                  </a:cubicBezTo>
                  <a:cubicBezTo>
                    <a:pt x="26" y="139"/>
                    <a:pt x="19" y="139"/>
                    <a:pt x="9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Freeform 48">
              <a:extLst>
                <a:ext uri="{FF2B5EF4-FFF2-40B4-BE49-F238E27FC236}">
                  <a16:creationId xmlns:a16="http://schemas.microsoft.com/office/drawing/2014/main" id="{6B90E48F-866B-4D04-B9A7-0B6360FD3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0426" y="4668838"/>
              <a:ext cx="280988" cy="458788"/>
            </a:xfrm>
            <a:custGeom>
              <a:avLst/>
              <a:gdLst>
                <a:gd name="T0" fmla="*/ 85 w 85"/>
                <a:gd name="T1" fmla="*/ 139 h 139"/>
                <a:gd name="T2" fmla="*/ 62 w 85"/>
                <a:gd name="T3" fmla="*/ 139 h 139"/>
                <a:gd name="T4" fmla="*/ 65 w 85"/>
                <a:gd name="T5" fmla="*/ 124 h 139"/>
                <a:gd name="T6" fmla="*/ 62 w 85"/>
                <a:gd name="T7" fmla="*/ 108 h 139"/>
                <a:gd name="T8" fmla="*/ 26 w 85"/>
                <a:gd name="T9" fmla="*/ 88 h 139"/>
                <a:gd name="T10" fmla="*/ 22 w 85"/>
                <a:gd name="T11" fmla="*/ 90 h 139"/>
                <a:gd name="T12" fmla="*/ 20 w 85"/>
                <a:gd name="T13" fmla="*/ 139 h 139"/>
                <a:gd name="T14" fmla="*/ 0 w 85"/>
                <a:gd name="T15" fmla="*/ 139 h 139"/>
                <a:gd name="T16" fmla="*/ 8 w 85"/>
                <a:gd name="T17" fmla="*/ 116 h 139"/>
                <a:gd name="T18" fmla="*/ 35 w 85"/>
                <a:gd name="T19" fmla="*/ 12 h 139"/>
                <a:gd name="T20" fmla="*/ 44 w 85"/>
                <a:gd name="T21" fmla="*/ 0 h 139"/>
                <a:gd name="T22" fmla="*/ 48 w 85"/>
                <a:gd name="T23" fmla="*/ 1 h 139"/>
                <a:gd name="T24" fmla="*/ 74 w 85"/>
                <a:gd name="T25" fmla="*/ 107 h 139"/>
                <a:gd name="T26" fmla="*/ 85 w 85"/>
                <a:gd name="T27" fmla="*/ 139 h 139"/>
                <a:gd name="T28" fmla="*/ 57 w 85"/>
                <a:gd name="T29" fmla="*/ 84 h 139"/>
                <a:gd name="T30" fmla="*/ 41 w 85"/>
                <a:gd name="T31" fmla="*/ 21 h 139"/>
                <a:gd name="T32" fmla="*/ 39 w 85"/>
                <a:gd name="T33" fmla="*/ 21 h 139"/>
                <a:gd name="T34" fmla="*/ 23 w 85"/>
                <a:gd name="T35" fmla="*/ 84 h 139"/>
                <a:gd name="T36" fmla="*/ 57 w 85"/>
                <a:gd name="T37" fmla="*/ 8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39">
                  <a:moveTo>
                    <a:pt x="85" y="139"/>
                  </a:moveTo>
                  <a:cubicBezTo>
                    <a:pt x="79" y="139"/>
                    <a:pt x="70" y="139"/>
                    <a:pt x="62" y="139"/>
                  </a:cubicBezTo>
                  <a:cubicBezTo>
                    <a:pt x="63" y="134"/>
                    <a:pt x="65" y="129"/>
                    <a:pt x="65" y="124"/>
                  </a:cubicBezTo>
                  <a:cubicBezTo>
                    <a:pt x="65" y="119"/>
                    <a:pt x="63" y="114"/>
                    <a:pt x="62" y="108"/>
                  </a:cubicBezTo>
                  <a:cubicBezTo>
                    <a:pt x="58" y="89"/>
                    <a:pt x="45" y="82"/>
                    <a:pt x="26" y="88"/>
                  </a:cubicBezTo>
                  <a:cubicBezTo>
                    <a:pt x="25" y="89"/>
                    <a:pt x="23" y="89"/>
                    <a:pt x="22" y="90"/>
                  </a:cubicBezTo>
                  <a:cubicBezTo>
                    <a:pt x="15" y="97"/>
                    <a:pt x="13" y="130"/>
                    <a:pt x="20" y="139"/>
                  </a:cubicBezTo>
                  <a:cubicBezTo>
                    <a:pt x="12" y="139"/>
                    <a:pt x="5" y="139"/>
                    <a:pt x="0" y="139"/>
                  </a:cubicBezTo>
                  <a:cubicBezTo>
                    <a:pt x="2" y="131"/>
                    <a:pt x="6" y="124"/>
                    <a:pt x="8" y="116"/>
                  </a:cubicBezTo>
                  <a:cubicBezTo>
                    <a:pt x="17" y="82"/>
                    <a:pt x="26" y="47"/>
                    <a:pt x="35" y="12"/>
                  </a:cubicBezTo>
                  <a:cubicBezTo>
                    <a:pt x="37" y="7"/>
                    <a:pt x="41" y="4"/>
                    <a:pt x="44" y="0"/>
                  </a:cubicBezTo>
                  <a:cubicBezTo>
                    <a:pt x="46" y="0"/>
                    <a:pt x="47" y="1"/>
                    <a:pt x="48" y="1"/>
                  </a:cubicBezTo>
                  <a:cubicBezTo>
                    <a:pt x="57" y="36"/>
                    <a:pt x="65" y="72"/>
                    <a:pt x="74" y="107"/>
                  </a:cubicBezTo>
                  <a:cubicBezTo>
                    <a:pt x="77" y="118"/>
                    <a:pt x="81" y="128"/>
                    <a:pt x="85" y="139"/>
                  </a:cubicBezTo>
                  <a:close/>
                  <a:moveTo>
                    <a:pt x="57" y="84"/>
                  </a:moveTo>
                  <a:cubicBezTo>
                    <a:pt x="52" y="62"/>
                    <a:pt x="47" y="41"/>
                    <a:pt x="41" y="21"/>
                  </a:cubicBezTo>
                  <a:cubicBezTo>
                    <a:pt x="40" y="21"/>
                    <a:pt x="40" y="21"/>
                    <a:pt x="39" y="21"/>
                  </a:cubicBezTo>
                  <a:cubicBezTo>
                    <a:pt x="33" y="42"/>
                    <a:pt x="28" y="63"/>
                    <a:pt x="23" y="84"/>
                  </a:cubicBezTo>
                  <a:cubicBezTo>
                    <a:pt x="34" y="84"/>
                    <a:pt x="45" y="84"/>
                    <a:pt x="57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7" name="Freeform 49">
              <a:extLst>
                <a:ext uri="{FF2B5EF4-FFF2-40B4-BE49-F238E27FC236}">
                  <a16:creationId xmlns:a16="http://schemas.microsoft.com/office/drawing/2014/main" id="{6C1EA7D0-BBEE-4DF4-8405-FF2A3729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2338" y="4681538"/>
              <a:ext cx="265113" cy="455613"/>
            </a:xfrm>
            <a:custGeom>
              <a:avLst/>
              <a:gdLst>
                <a:gd name="T0" fmla="*/ 0 w 80"/>
                <a:gd name="T1" fmla="*/ 0 h 138"/>
                <a:gd name="T2" fmla="*/ 22 w 80"/>
                <a:gd name="T3" fmla="*/ 0 h 138"/>
                <a:gd name="T4" fmla="*/ 17 w 80"/>
                <a:gd name="T5" fmla="*/ 16 h 138"/>
                <a:gd name="T6" fmla="*/ 17 w 80"/>
                <a:gd name="T7" fmla="*/ 106 h 138"/>
                <a:gd name="T8" fmla="*/ 37 w 80"/>
                <a:gd name="T9" fmla="*/ 132 h 138"/>
                <a:gd name="T10" fmla="*/ 69 w 80"/>
                <a:gd name="T11" fmla="*/ 114 h 138"/>
                <a:gd name="T12" fmla="*/ 72 w 80"/>
                <a:gd name="T13" fmla="*/ 96 h 138"/>
                <a:gd name="T14" fmla="*/ 72 w 80"/>
                <a:gd name="T15" fmla="*/ 20 h 138"/>
                <a:gd name="T16" fmla="*/ 66 w 80"/>
                <a:gd name="T17" fmla="*/ 0 h 138"/>
                <a:gd name="T18" fmla="*/ 80 w 80"/>
                <a:gd name="T19" fmla="*/ 0 h 138"/>
                <a:gd name="T20" fmla="*/ 75 w 80"/>
                <a:gd name="T21" fmla="*/ 20 h 138"/>
                <a:gd name="T22" fmla="*/ 75 w 80"/>
                <a:gd name="T23" fmla="*/ 103 h 138"/>
                <a:gd name="T24" fmla="*/ 42 w 80"/>
                <a:gd name="T25" fmla="*/ 137 h 138"/>
                <a:gd name="T26" fmla="*/ 5 w 80"/>
                <a:gd name="T27" fmla="*/ 105 h 138"/>
                <a:gd name="T28" fmla="*/ 4 w 80"/>
                <a:gd name="T29" fmla="*/ 20 h 138"/>
                <a:gd name="T30" fmla="*/ 0 w 80"/>
                <a:gd name="T31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138">
                  <a:moveTo>
                    <a:pt x="0" y="0"/>
                  </a:moveTo>
                  <a:cubicBezTo>
                    <a:pt x="6" y="0"/>
                    <a:pt x="15" y="0"/>
                    <a:pt x="22" y="0"/>
                  </a:cubicBezTo>
                  <a:cubicBezTo>
                    <a:pt x="20" y="6"/>
                    <a:pt x="17" y="11"/>
                    <a:pt x="17" y="16"/>
                  </a:cubicBezTo>
                  <a:cubicBezTo>
                    <a:pt x="17" y="46"/>
                    <a:pt x="17" y="76"/>
                    <a:pt x="17" y="106"/>
                  </a:cubicBezTo>
                  <a:cubicBezTo>
                    <a:pt x="17" y="120"/>
                    <a:pt x="23" y="129"/>
                    <a:pt x="37" y="132"/>
                  </a:cubicBezTo>
                  <a:cubicBezTo>
                    <a:pt x="49" y="135"/>
                    <a:pt x="65" y="126"/>
                    <a:pt x="69" y="114"/>
                  </a:cubicBezTo>
                  <a:cubicBezTo>
                    <a:pt x="71" y="108"/>
                    <a:pt x="72" y="102"/>
                    <a:pt x="72" y="96"/>
                  </a:cubicBezTo>
                  <a:cubicBezTo>
                    <a:pt x="72" y="71"/>
                    <a:pt x="72" y="45"/>
                    <a:pt x="72" y="20"/>
                  </a:cubicBezTo>
                  <a:cubicBezTo>
                    <a:pt x="72" y="13"/>
                    <a:pt x="68" y="7"/>
                    <a:pt x="66" y="0"/>
                  </a:cubicBezTo>
                  <a:cubicBezTo>
                    <a:pt x="70" y="0"/>
                    <a:pt x="76" y="0"/>
                    <a:pt x="80" y="0"/>
                  </a:cubicBezTo>
                  <a:cubicBezTo>
                    <a:pt x="78" y="7"/>
                    <a:pt x="75" y="14"/>
                    <a:pt x="75" y="20"/>
                  </a:cubicBezTo>
                  <a:cubicBezTo>
                    <a:pt x="74" y="48"/>
                    <a:pt x="75" y="75"/>
                    <a:pt x="75" y="103"/>
                  </a:cubicBezTo>
                  <a:cubicBezTo>
                    <a:pt x="74" y="123"/>
                    <a:pt x="62" y="136"/>
                    <a:pt x="42" y="137"/>
                  </a:cubicBezTo>
                  <a:cubicBezTo>
                    <a:pt x="20" y="138"/>
                    <a:pt x="6" y="127"/>
                    <a:pt x="5" y="105"/>
                  </a:cubicBezTo>
                  <a:cubicBezTo>
                    <a:pt x="4" y="77"/>
                    <a:pt x="5" y="49"/>
                    <a:pt x="4" y="20"/>
                  </a:cubicBezTo>
                  <a:cubicBezTo>
                    <a:pt x="4" y="13"/>
                    <a:pt x="2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" name="Freeform 50">
              <a:extLst>
                <a:ext uri="{FF2B5EF4-FFF2-40B4-BE49-F238E27FC236}">
                  <a16:creationId xmlns:a16="http://schemas.microsoft.com/office/drawing/2014/main" id="{01F4818F-EC2B-4258-9A0E-89D774EC5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1" y="4681538"/>
              <a:ext cx="285750" cy="446088"/>
            </a:xfrm>
            <a:custGeom>
              <a:avLst/>
              <a:gdLst>
                <a:gd name="T0" fmla="*/ 65 w 87"/>
                <a:gd name="T1" fmla="*/ 43 h 135"/>
                <a:gd name="T2" fmla="*/ 65 w 87"/>
                <a:gd name="T3" fmla="*/ 82 h 135"/>
                <a:gd name="T4" fmla="*/ 47 w 87"/>
                <a:gd name="T5" fmla="*/ 66 h 135"/>
                <a:gd name="T6" fmla="*/ 19 w 87"/>
                <a:gd name="T7" fmla="*/ 66 h 135"/>
                <a:gd name="T8" fmla="*/ 25 w 87"/>
                <a:gd name="T9" fmla="*/ 135 h 135"/>
                <a:gd name="T10" fmla="*/ 0 w 87"/>
                <a:gd name="T11" fmla="*/ 135 h 135"/>
                <a:gd name="T12" fmla="*/ 7 w 87"/>
                <a:gd name="T13" fmla="*/ 120 h 135"/>
                <a:gd name="T14" fmla="*/ 7 w 87"/>
                <a:gd name="T15" fmla="*/ 16 h 135"/>
                <a:gd name="T16" fmla="*/ 1 w 87"/>
                <a:gd name="T17" fmla="*/ 0 h 135"/>
                <a:gd name="T18" fmla="*/ 78 w 87"/>
                <a:gd name="T19" fmla="*/ 0 h 135"/>
                <a:gd name="T20" fmla="*/ 87 w 87"/>
                <a:gd name="T21" fmla="*/ 26 h 135"/>
                <a:gd name="T22" fmla="*/ 31 w 87"/>
                <a:gd name="T23" fmla="*/ 3 h 135"/>
                <a:gd name="T24" fmla="*/ 20 w 87"/>
                <a:gd name="T25" fmla="*/ 12 h 135"/>
                <a:gd name="T26" fmla="*/ 20 w 87"/>
                <a:gd name="T27" fmla="*/ 60 h 135"/>
                <a:gd name="T28" fmla="*/ 65 w 87"/>
                <a:gd name="T29" fmla="*/ 4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7" h="135">
                  <a:moveTo>
                    <a:pt x="65" y="43"/>
                  </a:moveTo>
                  <a:cubicBezTo>
                    <a:pt x="65" y="59"/>
                    <a:pt x="65" y="71"/>
                    <a:pt x="65" y="82"/>
                  </a:cubicBezTo>
                  <a:cubicBezTo>
                    <a:pt x="60" y="77"/>
                    <a:pt x="55" y="69"/>
                    <a:pt x="47" y="66"/>
                  </a:cubicBezTo>
                  <a:cubicBezTo>
                    <a:pt x="40" y="63"/>
                    <a:pt x="30" y="66"/>
                    <a:pt x="19" y="66"/>
                  </a:cubicBezTo>
                  <a:cubicBezTo>
                    <a:pt x="23" y="89"/>
                    <a:pt x="13" y="113"/>
                    <a:pt x="25" y="135"/>
                  </a:cubicBezTo>
                  <a:cubicBezTo>
                    <a:pt x="18" y="135"/>
                    <a:pt x="8" y="135"/>
                    <a:pt x="0" y="135"/>
                  </a:cubicBezTo>
                  <a:cubicBezTo>
                    <a:pt x="3" y="130"/>
                    <a:pt x="7" y="125"/>
                    <a:pt x="7" y="120"/>
                  </a:cubicBezTo>
                  <a:cubicBezTo>
                    <a:pt x="8" y="85"/>
                    <a:pt x="8" y="51"/>
                    <a:pt x="7" y="16"/>
                  </a:cubicBezTo>
                  <a:cubicBezTo>
                    <a:pt x="7" y="11"/>
                    <a:pt x="3" y="5"/>
                    <a:pt x="1" y="0"/>
                  </a:cubicBezTo>
                  <a:cubicBezTo>
                    <a:pt x="25" y="0"/>
                    <a:pt x="51" y="0"/>
                    <a:pt x="78" y="0"/>
                  </a:cubicBezTo>
                  <a:cubicBezTo>
                    <a:pt x="81" y="9"/>
                    <a:pt x="84" y="17"/>
                    <a:pt x="87" y="26"/>
                  </a:cubicBezTo>
                  <a:cubicBezTo>
                    <a:pt x="72" y="6"/>
                    <a:pt x="53" y="0"/>
                    <a:pt x="31" y="3"/>
                  </a:cubicBezTo>
                  <a:cubicBezTo>
                    <a:pt x="27" y="3"/>
                    <a:pt x="20" y="8"/>
                    <a:pt x="20" y="12"/>
                  </a:cubicBezTo>
                  <a:cubicBezTo>
                    <a:pt x="19" y="28"/>
                    <a:pt x="20" y="44"/>
                    <a:pt x="20" y="60"/>
                  </a:cubicBezTo>
                  <a:cubicBezTo>
                    <a:pt x="48" y="65"/>
                    <a:pt x="57" y="62"/>
                    <a:pt x="6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" name="Freeform 51">
              <a:extLst>
                <a:ext uri="{FF2B5EF4-FFF2-40B4-BE49-F238E27FC236}">
                  <a16:creationId xmlns:a16="http://schemas.microsoft.com/office/drawing/2014/main" id="{0E89EEAC-5FAE-4A1A-8152-5954F2C37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7551" y="4681538"/>
              <a:ext cx="263525" cy="446088"/>
            </a:xfrm>
            <a:custGeom>
              <a:avLst/>
              <a:gdLst>
                <a:gd name="T0" fmla="*/ 66 w 80"/>
                <a:gd name="T1" fmla="*/ 0 h 135"/>
                <a:gd name="T2" fmla="*/ 80 w 80"/>
                <a:gd name="T3" fmla="*/ 0 h 135"/>
                <a:gd name="T4" fmla="*/ 64 w 80"/>
                <a:gd name="T5" fmla="*/ 53 h 135"/>
                <a:gd name="T6" fmla="*/ 38 w 80"/>
                <a:gd name="T7" fmla="*/ 135 h 135"/>
                <a:gd name="T8" fmla="*/ 28 w 80"/>
                <a:gd name="T9" fmla="*/ 101 h 135"/>
                <a:gd name="T10" fmla="*/ 8 w 80"/>
                <a:gd name="T11" fmla="*/ 20 h 135"/>
                <a:gd name="T12" fmla="*/ 0 w 80"/>
                <a:gd name="T13" fmla="*/ 0 h 135"/>
                <a:gd name="T14" fmla="*/ 22 w 80"/>
                <a:gd name="T15" fmla="*/ 0 h 135"/>
                <a:gd name="T16" fmla="*/ 20 w 80"/>
                <a:gd name="T17" fmla="*/ 15 h 135"/>
                <a:gd name="T18" fmla="*/ 42 w 80"/>
                <a:gd name="T19" fmla="*/ 105 h 135"/>
                <a:gd name="T20" fmla="*/ 46 w 80"/>
                <a:gd name="T21" fmla="*/ 94 h 135"/>
                <a:gd name="T22" fmla="*/ 67 w 80"/>
                <a:gd name="T23" fmla="*/ 19 h 135"/>
                <a:gd name="T24" fmla="*/ 66 w 80"/>
                <a:gd name="T2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35">
                  <a:moveTo>
                    <a:pt x="66" y="0"/>
                  </a:moveTo>
                  <a:cubicBezTo>
                    <a:pt x="70" y="0"/>
                    <a:pt x="77" y="0"/>
                    <a:pt x="80" y="0"/>
                  </a:cubicBezTo>
                  <a:cubicBezTo>
                    <a:pt x="75" y="17"/>
                    <a:pt x="69" y="35"/>
                    <a:pt x="64" y="53"/>
                  </a:cubicBezTo>
                  <a:cubicBezTo>
                    <a:pt x="56" y="80"/>
                    <a:pt x="49" y="107"/>
                    <a:pt x="38" y="135"/>
                  </a:cubicBezTo>
                  <a:cubicBezTo>
                    <a:pt x="35" y="123"/>
                    <a:pt x="31" y="112"/>
                    <a:pt x="28" y="101"/>
                  </a:cubicBezTo>
                  <a:cubicBezTo>
                    <a:pt x="22" y="74"/>
                    <a:pt x="15" y="47"/>
                    <a:pt x="8" y="20"/>
                  </a:cubicBezTo>
                  <a:cubicBezTo>
                    <a:pt x="7" y="13"/>
                    <a:pt x="3" y="7"/>
                    <a:pt x="0" y="0"/>
                  </a:cubicBezTo>
                  <a:cubicBezTo>
                    <a:pt x="7" y="0"/>
                    <a:pt x="16" y="0"/>
                    <a:pt x="22" y="0"/>
                  </a:cubicBezTo>
                  <a:cubicBezTo>
                    <a:pt x="22" y="5"/>
                    <a:pt x="19" y="11"/>
                    <a:pt x="20" y="15"/>
                  </a:cubicBezTo>
                  <a:cubicBezTo>
                    <a:pt x="27" y="44"/>
                    <a:pt x="34" y="73"/>
                    <a:pt x="42" y="105"/>
                  </a:cubicBezTo>
                  <a:cubicBezTo>
                    <a:pt x="44" y="99"/>
                    <a:pt x="46" y="97"/>
                    <a:pt x="46" y="94"/>
                  </a:cubicBezTo>
                  <a:cubicBezTo>
                    <a:pt x="53" y="69"/>
                    <a:pt x="61" y="44"/>
                    <a:pt x="67" y="19"/>
                  </a:cubicBezTo>
                  <a:cubicBezTo>
                    <a:pt x="68" y="14"/>
                    <a:pt x="66" y="7"/>
                    <a:pt x="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FD68F957-AEB9-4605-9D25-B9E475D82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8751" y="4681538"/>
              <a:ext cx="260350" cy="452438"/>
            </a:xfrm>
            <a:custGeom>
              <a:avLst/>
              <a:gdLst>
                <a:gd name="T0" fmla="*/ 0 w 79"/>
                <a:gd name="T1" fmla="*/ 0 h 137"/>
                <a:gd name="T2" fmla="*/ 22 w 79"/>
                <a:gd name="T3" fmla="*/ 0 h 137"/>
                <a:gd name="T4" fmla="*/ 17 w 79"/>
                <a:gd name="T5" fmla="*/ 18 h 137"/>
                <a:gd name="T6" fmla="*/ 17 w 79"/>
                <a:gd name="T7" fmla="*/ 103 h 137"/>
                <a:gd name="T8" fmla="*/ 40 w 79"/>
                <a:gd name="T9" fmla="*/ 132 h 137"/>
                <a:gd name="T10" fmla="*/ 71 w 79"/>
                <a:gd name="T11" fmla="*/ 106 h 137"/>
                <a:gd name="T12" fmla="*/ 71 w 79"/>
                <a:gd name="T13" fmla="*/ 12 h 137"/>
                <a:gd name="T14" fmla="*/ 64 w 79"/>
                <a:gd name="T15" fmla="*/ 0 h 137"/>
                <a:gd name="T16" fmla="*/ 79 w 79"/>
                <a:gd name="T17" fmla="*/ 0 h 137"/>
                <a:gd name="T18" fmla="*/ 74 w 79"/>
                <a:gd name="T19" fmla="*/ 22 h 137"/>
                <a:gd name="T20" fmla="*/ 74 w 79"/>
                <a:gd name="T21" fmla="*/ 103 h 137"/>
                <a:gd name="T22" fmla="*/ 39 w 79"/>
                <a:gd name="T23" fmla="*/ 137 h 137"/>
                <a:gd name="T24" fmla="*/ 5 w 79"/>
                <a:gd name="T25" fmla="*/ 103 h 137"/>
                <a:gd name="T26" fmla="*/ 4 w 79"/>
                <a:gd name="T27" fmla="*/ 19 h 137"/>
                <a:gd name="T28" fmla="*/ 0 w 79"/>
                <a:gd name="T2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137">
                  <a:moveTo>
                    <a:pt x="0" y="0"/>
                  </a:moveTo>
                  <a:cubicBezTo>
                    <a:pt x="7" y="0"/>
                    <a:pt x="15" y="0"/>
                    <a:pt x="22" y="0"/>
                  </a:cubicBezTo>
                  <a:cubicBezTo>
                    <a:pt x="20" y="6"/>
                    <a:pt x="17" y="12"/>
                    <a:pt x="17" y="18"/>
                  </a:cubicBezTo>
                  <a:cubicBezTo>
                    <a:pt x="16" y="47"/>
                    <a:pt x="16" y="75"/>
                    <a:pt x="17" y="103"/>
                  </a:cubicBezTo>
                  <a:cubicBezTo>
                    <a:pt x="17" y="122"/>
                    <a:pt x="24" y="131"/>
                    <a:pt x="40" y="132"/>
                  </a:cubicBezTo>
                  <a:cubicBezTo>
                    <a:pt x="55" y="133"/>
                    <a:pt x="70" y="122"/>
                    <a:pt x="71" y="106"/>
                  </a:cubicBezTo>
                  <a:cubicBezTo>
                    <a:pt x="72" y="75"/>
                    <a:pt x="71" y="43"/>
                    <a:pt x="71" y="12"/>
                  </a:cubicBezTo>
                  <a:cubicBezTo>
                    <a:pt x="71" y="8"/>
                    <a:pt x="66" y="4"/>
                    <a:pt x="64" y="0"/>
                  </a:cubicBezTo>
                  <a:cubicBezTo>
                    <a:pt x="69" y="0"/>
                    <a:pt x="75" y="0"/>
                    <a:pt x="79" y="0"/>
                  </a:cubicBezTo>
                  <a:cubicBezTo>
                    <a:pt x="78" y="7"/>
                    <a:pt x="74" y="15"/>
                    <a:pt x="74" y="22"/>
                  </a:cubicBezTo>
                  <a:cubicBezTo>
                    <a:pt x="74" y="49"/>
                    <a:pt x="74" y="76"/>
                    <a:pt x="74" y="103"/>
                  </a:cubicBezTo>
                  <a:cubicBezTo>
                    <a:pt x="74" y="124"/>
                    <a:pt x="59" y="137"/>
                    <a:pt x="39" y="137"/>
                  </a:cubicBezTo>
                  <a:cubicBezTo>
                    <a:pt x="17" y="137"/>
                    <a:pt x="5" y="126"/>
                    <a:pt x="5" y="103"/>
                  </a:cubicBezTo>
                  <a:cubicBezTo>
                    <a:pt x="5" y="75"/>
                    <a:pt x="5" y="47"/>
                    <a:pt x="4" y="19"/>
                  </a:cubicBezTo>
                  <a:cubicBezTo>
                    <a:pt x="4" y="13"/>
                    <a:pt x="1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2B6FDDFD-B0CC-41B3-A113-6DD53C325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2376" y="4681538"/>
              <a:ext cx="288925" cy="442913"/>
            </a:xfrm>
            <a:custGeom>
              <a:avLst/>
              <a:gdLst>
                <a:gd name="T0" fmla="*/ 88 w 88"/>
                <a:gd name="T1" fmla="*/ 27 h 134"/>
                <a:gd name="T2" fmla="*/ 50 w 88"/>
                <a:gd name="T3" fmla="*/ 6 h 134"/>
                <a:gd name="T4" fmla="*/ 50 w 88"/>
                <a:gd name="T5" fmla="*/ 89 h 134"/>
                <a:gd name="T6" fmla="*/ 51 w 88"/>
                <a:gd name="T7" fmla="*/ 118 h 134"/>
                <a:gd name="T8" fmla="*/ 57 w 88"/>
                <a:gd name="T9" fmla="*/ 134 h 134"/>
                <a:gd name="T10" fmla="*/ 31 w 88"/>
                <a:gd name="T11" fmla="*/ 134 h 134"/>
                <a:gd name="T12" fmla="*/ 38 w 88"/>
                <a:gd name="T13" fmla="*/ 115 h 134"/>
                <a:gd name="T14" fmla="*/ 38 w 88"/>
                <a:gd name="T15" fmla="*/ 20 h 134"/>
                <a:gd name="T16" fmla="*/ 33 w 88"/>
                <a:gd name="T17" fmla="*/ 6 h 134"/>
                <a:gd name="T18" fmla="*/ 12 w 88"/>
                <a:gd name="T19" fmla="*/ 13 h 134"/>
                <a:gd name="T20" fmla="*/ 0 w 88"/>
                <a:gd name="T21" fmla="*/ 28 h 134"/>
                <a:gd name="T22" fmla="*/ 7 w 88"/>
                <a:gd name="T23" fmla="*/ 0 h 134"/>
                <a:gd name="T24" fmla="*/ 82 w 88"/>
                <a:gd name="T25" fmla="*/ 0 h 134"/>
                <a:gd name="T26" fmla="*/ 88 w 88"/>
                <a:gd name="T27" fmla="*/ 2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134">
                  <a:moveTo>
                    <a:pt x="88" y="27"/>
                  </a:moveTo>
                  <a:cubicBezTo>
                    <a:pt x="73" y="3"/>
                    <a:pt x="73" y="3"/>
                    <a:pt x="50" y="6"/>
                  </a:cubicBezTo>
                  <a:cubicBezTo>
                    <a:pt x="50" y="34"/>
                    <a:pt x="50" y="61"/>
                    <a:pt x="50" y="89"/>
                  </a:cubicBezTo>
                  <a:cubicBezTo>
                    <a:pt x="50" y="99"/>
                    <a:pt x="50" y="108"/>
                    <a:pt x="51" y="118"/>
                  </a:cubicBezTo>
                  <a:cubicBezTo>
                    <a:pt x="51" y="123"/>
                    <a:pt x="55" y="129"/>
                    <a:pt x="57" y="134"/>
                  </a:cubicBezTo>
                  <a:cubicBezTo>
                    <a:pt x="50" y="134"/>
                    <a:pt x="39" y="134"/>
                    <a:pt x="31" y="134"/>
                  </a:cubicBezTo>
                  <a:cubicBezTo>
                    <a:pt x="33" y="129"/>
                    <a:pt x="38" y="122"/>
                    <a:pt x="38" y="115"/>
                  </a:cubicBezTo>
                  <a:cubicBezTo>
                    <a:pt x="39" y="84"/>
                    <a:pt x="39" y="52"/>
                    <a:pt x="38" y="20"/>
                  </a:cubicBezTo>
                  <a:cubicBezTo>
                    <a:pt x="38" y="15"/>
                    <a:pt x="34" y="5"/>
                    <a:pt x="33" y="6"/>
                  </a:cubicBezTo>
                  <a:cubicBezTo>
                    <a:pt x="25" y="6"/>
                    <a:pt x="17" y="9"/>
                    <a:pt x="12" y="13"/>
                  </a:cubicBezTo>
                  <a:cubicBezTo>
                    <a:pt x="7" y="16"/>
                    <a:pt x="6" y="23"/>
                    <a:pt x="0" y="28"/>
                  </a:cubicBezTo>
                  <a:cubicBezTo>
                    <a:pt x="2" y="19"/>
                    <a:pt x="4" y="10"/>
                    <a:pt x="7" y="0"/>
                  </a:cubicBezTo>
                  <a:cubicBezTo>
                    <a:pt x="32" y="0"/>
                    <a:pt x="56" y="0"/>
                    <a:pt x="82" y="0"/>
                  </a:cubicBezTo>
                  <a:cubicBezTo>
                    <a:pt x="84" y="9"/>
                    <a:pt x="86" y="18"/>
                    <a:pt x="8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65103225-2B71-410D-AB67-CA28BCC15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7501" y="4681538"/>
              <a:ext cx="274638" cy="446088"/>
            </a:xfrm>
            <a:custGeom>
              <a:avLst/>
              <a:gdLst>
                <a:gd name="T0" fmla="*/ 62 w 83"/>
                <a:gd name="T1" fmla="*/ 135 h 135"/>
                <a:gd name="T2" fmla="*/ 28 w 83"/>
                <a:gd name="T3" fmla="*/ 135 h 135"/>
                <a:gd name="T4" fmla="*/ 36 w 83"/>
                <a:gd name="T5" fmla="*/ 115 h 135"/>
                <a:gd name="T6" fmla="*/ 0 w 83"/>
                <a:gd name="T7" fmla="*/ 0 h 135"/>
                <a:gd name="T8" fmla="*/ 21 w 83"/>
                <a:gd name="T9" fmla="*/ 0 h 135"/>
                <a:gd name="T10" fmla="*/ 43 w 83"/>
                <a:gd name="T11" fmla="*/ 71 h 135"/>
                <a:gd name="T12" fmla="*/ 63 w 83"/>
                <a:gd name="T13" fmla="*/ 0 h 135"/>
                <a:gd name="T14" fmla="*/ 83 w 83"/>
                <a:gd name="T15" fmla="*/ 0 h 135"/>
                <a:gd name="T16" fmla="*/ 62 w 83"/>
                <a:gd name="T1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35">
                  <a:moveTo>
                    <a:pt x="62" y="135"/>
                  </a:moveTo>
                  <a:cubicBezTo>
                    <a:pt x="47" y="135"/>
                    <a:pt x="36" y="135"/>
                    <a:pt x="28" y="135"/>
                  </a:cubicBezTo>
                  <a:cubicBezTo>
                    <a:pt x="31" y="129"/>
                    <a:pt x="35" y="122"/>
                    <a:pt x="36" y="115"/>
                  </a:cubicBezTo>
                  <a:cubicBezTo>
                    <a:pt x="37" y="86"/>
                    <a:pt x="17" y="24"/>
                    <a:pt x="0" y="0"/>
                  </a:cubicBezTo>
                  <a:cubicBezTo>
                    <a:pt x="8" y="0"/>
                    <a:pt x="17" y="0"/>
                    <a:pt x="21" y="0"/>
                  </a:cubicBezTo>
                  <a:cubicBezTo>
                    <a:pt x="20" y="27"/>
                    <a:pt x="35" y="48"/>
                    <a:pt x="43" y="71"/>
                  </a:cubicBezTo>
                  <a:cubicBezTo>
                    <a:pt x="51" y="48"/>
                    <a:pt x="69" y="28"/>
                    <a:pt x="63" y="0"/>
                  </a:cubicBezTo>
                  <a:cubicBezTo>
                    <a:pt x="68" y="0"/>
                    <a:pt x="76" y="0"/>
                    <a:pt x="83" y="0"/>
                  </a:cubicBezTo>
                  <a:cubicBezTo>
                    <a:pt x="51" y="35"/>
                    <a:pt x="34" y="124"/>
                    <a:pt x="62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55">
              <a:extLst>
                <a:ext uri="{FF2B5EF4-FFF2-40B4-BE49-F238E27FC236}">
                  <a16:creationId xmlns:a16="http://schemas.microsoft.com/office/drawing/2014/main" id="{B641608F-5594-4F54-BAF4-797B8F05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9163" y="4681538"/>
              <a:ext cx="203200" cy="442913"/>
            </a:xfrm>
            <a:custGeom>
              <a:avLst/>
              <a:gdLst>
                <a:gd name="T0" fmla="*/ 0 w 62"/>
                <a:gd name="T1" fmla="*/ 132 h 134"/>
                <a:gd name="T2" fmla="*/ 10 w 62"/>
                <a:gd name="T3" fmla="*/ 132 h 134"/>
                <a:gd name="T4" fmla="*/ 23 w 62"/>
                <a:gd name="T5" fmla="*/ 119 h 134"/>
                <a:gd name="T6" fmla="*/ 23 w 62"/>
                <a:gd name="T7" fmla="*/ 18 h 134"/>
                <a:gd name="T8" fmla="*/ 8 w 62"/>
                <a:gd name="T9" fmla="*/ 2 h 134"/>
                <a:gd name="T10" fmla="*/ 0 w 62"/>
                <a:gd name="T11" fmla="*/ 0 h 134"/>
                <a:gd name="T12" fmla="*/ 58 w 62"/>
                <a:gd name="T13" fmla="*/ 0 h 134"/>
                <a:gd name="T14" fmla="*/ 58 w 62"/>
                <a:gd name="T15" fmla="*/ 2 h 134"/>
                <a:gd name="T16" fmla="*/ 52 w 62"/>
                <a:gd name="T17" fmla="*/ 2 h 134"/>
                <a:gd name="T18" fmla="*/ 34 w 62"/>
                <a:gd name="T19" fmla="*/ 22 h 134"/>
                <a:gd name="T20" fmla="*/ 34 w 62"/>
                <a:gd name="T21" fmla="*/ 104 h 134"/>
                <a:gd name="T22" fmla="*/ 62 w 62"/>
                <a:gd name="T23" fmla="*/ 134 h 134"/>
                <a:gd name="T24" fmla="*/ 0 w 62"/>
                <a:gd name="T25" fmla="*/ 134 h 134"/>
                <a:gd name="T26" fmla="*/ 0 w 62"/>
                <a:gd name="T27" fmla="*/ 13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134">
                  <a:moveTo>
                    <a:pt x="0" y="132"/>
                  </a:moveTo>
                  <a:cubicBezTo>
                    <a:pt x="3" y="132"/>
                    <a:pt x="7" y="132"/>
                    <a:pt x="10" y="132"/>
                  </a:cubicBezTo>
                  <a:cubicBezTo>
                    <a:pt x="20" y="133"/>
                    <a:pt x="23" y="128"/>
                    <a:pt x="23" y="119"/>
                  </a:cubicBezTo>
                  <a:cubicBezTo>
                    <a:pt x="23" y="85"/>
                    <a:pt x="23" y="52"/>
                    <a:pt x="23" y="18"/>
                  </a:cubicBezTo>
                  <a:cubicBezTo>
                    <a:pt x="24" y="7"/>
                    <a:pt x="20" y="1"/>
                    <a:pt x="8" y="2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19" y="0"/>
                    <a:pt x="38" y="0"/>
                    <a:pt x="58" y="0"/>
                  </a:cubicBezTo>
                  <a:cubicBezTo>
                    <a:pt x="58" y="1"/>
                    <a:pt x="58" y="1"/>
                    <a:pt x="58" y="2"/>
                  </a:cubicBezTo>
                  <a:cubicBezTo>
                    <a:pt x="56" y="2"/>
                    <a:pt x="54" y="3"/>
                    <a:pt x="52" y="2"/>
                  </a:cubicBezTo>
                  <a:cubicBezTo>
                    <a:pt x="37" y="0"/>
                    <a:pt x="34" y="8"/>
                    <a:pt x="34" y="22"/>
                  </a:cubicBezTo>
                  <a:cubicBezTo>
                    <a:pt x="35" y="49"/>
                    <a:pt x="34" y="77"/>
                    <a:pt x="34" y="104"/>
                  </a:cubicBezTo>
                  <a:cubicBezTo>
                    <a:pt x="34" y="130"/>
                    <a:pt x="34" y="130"/>
                    <a:pt x="62" y="134"/>
                  </a:cubicBezTo>
                  <a:cubicBezTo>
                    <a:pt x="38" y="134"/>
                    <a:pt x="19" y="134"/>
                    <a:pt x="0" y="134"/>
                  </a:cubicBezTo>
                  <a:cubicBezTo>
                    <a:pt x="0" y="134"/>
                    <a:pt x="0" y="133"/>
                    <a:pt x="0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56">
              <a:extLst>
                <a:ext uri="{FF2B5EF4-FFF2-40B4-BE49-F238E27FC236}">
                  <a16:creationId xmlns:a16="http://schemas.microsoft.com/office/drawing/2014/main" id="{495DBA90-6121-44AE-B9F7-D86829D36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13" y="4681538"/>
              <a:ext cx="184150" cy="446088"/>
            </a:xfrm>
            <a:custGeom>
              <a:avLst/>
              <a:gdLst>
                <a:gd name="T0" fmla="*/ 56 w 56"/>
                <a:gd name="T1" fmla="*/ 135 h 135"/>
                <a:gd name="T2" fmla="*/ 0 w 56"/>
                <a:gd name="T3" fmla="*/ 135 h 135"/>
                <a:gd name="T4" fmla="*/ 2 w 56"/>
                <a:gd name="T5" fmla="*/ 132 h 135"/>
                <a:gd name="T6" fmla="*/ 24 w 56"/>
                <a:gd name="T7" fmla="*/ 110 h 135"/>
                <a:gd name="T8" fmla="*/ 24 w 56"/>
                <a:gd name="T9" fmla="*/ 27 h 135"/>
                <a:gd name="T10" fmla="*/ 1 w 56"/>
                <a:gd name="T11" fmla="*/ 0 h 135"/>
                <a:gd name="T12" fmla="*/ 28 w 56"/>
                <a:gd name="T13" fmla="*/ 0 h 135"/>
                <a:gd name="T14" fmla="*/ 56 w 56"/>
                <a:gd name="T15" fmla="*/ 0 h 135"/>
                <a:gd name="T16" fmla="*/ 35 w 56"/>
                <a:gd name="T17" fmla="*/ 27 h 135"/>
                <a:gd name="T18" fmla="*/ 35 w 56"/>
                <a:gd name="T19" fmla="*/ 109 h 135"/>
                <a:gd name="T20" fmla="*/ 56 w 56"/>
                <a:gd name="T21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135">
                  <a:moveTo>
                    <a:pt x="56" y="135"/>
                  </a:moveTo>
                  <a:cubicBezTo>
                    <a:pt x="37" y="135"/>
                    <a:pt x="19" y="135"/>
                    <a:pt x="0" y="135"/>
                  </a:cubicBezTo>
                  <a:cubicBezTo>
                    <a:pt x="1" y="133"/>
                    <a:pt x="2" y="132"/>
                    <a:pt x="2" y="132"/>
                  </a:cubicBezTo>
                  <a:cubicBezTo>
                    <a:pt x="24" y="133"/>
                    <a:pt x="24" y="133"/>
                    <a:pt x="24" y="110"/>
                  </a:cubicBezTo>
                  <a:cubicBezTo>
                    <a:pt x="24" y="82"/>
                    <a:pt x="24" y="55"/>
                    <a:pt x="24" y="27"/>
                  </a:cubicBezTo>
                  <a:cubicBezTo>
                    <a:pt x="24" y="4"/>
                    <a:pt x="24" y="4"/>
                    <a:pt x="1" y="0"/>
                  </a:cubicBezTo>
                  <a:cubicBezTo>
                    <a:pt x="10" y="0"/>
                    <a:pt x="19" y="0"/>
                    <a:pt x="28" y="0"/>
                  </a:cubicBezTo>
                  <a:cubicBezTo>
                    <a:pt x="37" y="0"/>
                    <a:pt x="47" y="0"/>
                    <a:pt x="56" y="0"/>
                  </a:cubicBezTo>
                  <a:cubicBezTo>
                    <a:pt x="35" y="5"/>
                    <a:pt x="35" y="5"/>
                    <a:pt x="35" y="27"/>
                  </a:cubicBezTo>
                  <a:cubicBezTo>
                    <a:pt x="35" y="54"/>
                    <a:pt x="35" y="82"/>
                    <a:pt x="35" y="109"/>
                  </a:cubicBezTo>
                  <a:cubicBezTo>
                    <a:pt x="35" y="131"/>
                    <a:pt x="35" y="131"/>
                    <a:pt x="56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57">
              <a:extLst>
                <a:ext uri="{FF2B5EF4-FFF2-40B4-BE49-F238E27FC236}">
                  <a16:creationId xmlns:a16="http://schemas.microsoft.com/office/drawing/2014/main" id="{5598E4C3-E5DD-40BE-BC5C-0C9DFCB22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9938" y="3159125"/>
              <a:ext cx="95250" cy="339725"/>
            </a:xfrm>
            <a:custGeom>
              <a:avLst/>
              <a:gdLst>
                <a:gd name="T0" fmla="*/ 29 w 29"/>
                <a:gd name="T1" fmla="*/ 0 h 103"/>
                <a:gd name="T2" fmla="*/ 25 w 29"/>
                <a:gd name="T3" fmla="*/ 47 h 103"/>
                <a:gd name="T4" fmla="*/ 23 w 29"/>
                <a:gd name="T5" fmla="*/ 82 h 103"/>
                <a:gd name="T6" fmla="*/ 0 w 29"/>
                <a:gd name="T7" fmla="*/ 100 h 103"/>
                <a:gd name="T8" fmla="*/ 29 w 29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03">
                  <a:moveTo>
                    <a:pt x="29" y="0"/>
                  </a:moveTo>
                  <a:cubicBezTo>
                    <a:pt x="27" y="18"/>
                    <a:pt x="26" y="32"/>
                    <a:pt x="25" y="47"/>
                  </a:cubicBezTo>
                  <a:cubicBezTo>
                    <a:pt x="24" y="59"/>
                    <a:pt x="23" y="71"/>
                    <a:pt x="23" y="82"/>
                  </a:cubicBezTo>
                  <a:cubicBezTo>
                    <a:pt x="22" y="101"/>
                    <a:pt x="21" y="103"/>
                    <a:pt x="0" y="100"/>
                  </a:cubicBezTo>
                  <a:cubicBezTo>
                    <a:pt x="0" y="65"/>
                    <a:pt x="0" y="3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58">
              <a:extLst>
                <a:ext uri="{FF2B5EF4-FFF2-40B4-BE49-F238E27FC236}">
                  <a16:creationId xmlns:a16="http://schemas.microsoft.com/office/drawing/2014/main" id="{AB21B11F-DEE4-45FE-BE0D-0534DFB87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2676" y="2571750"/>
              <a:ext cx="136525" cy="184150"/>
            </a:xfrm>
            <a:custGeom>
              <a:avLst/>
              <a:gdLst>
                <a:gd name="T0" fmla="*/ 0 w 41"/>
                <a:gd name="T1" fmla="*/ 56 h 56"/>
                <a:gd name="T2" fmla="*/ 0 w 41"/>
                <a:gd name="T3" fmla="*/ 18 h 56"/>
                <a:gd name="T4" fmla="*/ 20 w 41"/>
                <a:gd name="T5" fmla="*/ 9 h 56"/>
                <a:gd name="T6" fmla="*/ 41 w 41"/>
                <a:gd name="T7" fmla="*/ 31 h 56"/>
                <a:gd name="T8" fmla="*/ 18 w 41"/>
                <a:gd name="T9" fmla="*/ 49 h 56"/>
                <a:gd name="T10" fmla="*/ 0 w 41"/>
                <a:gd name="T1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56">
                  <a:moveTo>
                    <a:pt x="0" y="56"/>
                  </a:moveTo>
                  <a:cubicBezTo>
                    <a:pt x="0" y="42"/>
                    <a:pt x="0" y="30"/>
                    <a:pt x="0" y="18"/>
                  </a:cubicBezTo>
                  <a:cubicBezTo>
                    <a:pt x="1" y="4"/>
                    <a:pt x="9" y="0"/>
                    <a:pt x="20" y="9"/>
                  </a:cubicBezTo>
                  <a:cubicBezTo>
                    <a:pt x="28" y="15"/>
                    <a:pt x="34" y="24"/>
                    <a:pt x="41" y="31"/>
                  </a:cubicBezTo>
                  <a:cubicBezTo>
                    <a:pt x="33" y="37"/>
                    <a:pt x="26" y="44"/>
                    <a:pt x="18" y="49"/>
                  </a:cubicBezTo>
                  <a:cubicBezTo>
                    <a:pt x="13" y="52"/>
                    <a:pt x="7" y="53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59">
              <a:extLst>
                <a:ext uri="{FF2B5EF4-FFF2-40B4-BE49-F238E27FC236}">
                  <a16:creationId xmlns:a16="http://schemas.microsoft.com/office/drawing/2014/main" id="{CAB584BA-071F-4636-9A6D-AE1F5E5670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93863" y="2446338"/>
              <a:ext cx="2151063" cy="2154238"/>
            </a:xfrm>
            <a:custGeom>
              <a:avLst/>
              <a:gdLst>
                <a:gd name="T0" fmla="*/ 328 w 652"/>
                <a:gd name="T1" fmla="*/ 1 h 653"/>
                <a:gd name="T2" fmla="*/ 323 w 652"/>
                <a:gd name="T3" fmla="*/ 652 h 653"/>
                <a:gd name="T4" fmla="*/ 349 w 652"/>
                <a:gd name="T5" fmla="*/ 237 h 653"/>
                <a:gd name="T6" fmla="*/ 304 w 652"/>
                <a:gd name="T7" fmla="*/ 430 h 653"/>
                <a:gd name="T8" fmla="*/ 316 w 652"/>
                <a:gd name="T9" fmla="*/ 630 h 653"/>
                <a:gd name="T10" fmla="*/ 345 w 652"/>
                <a:gd name="T11" fmla="*/ 21 h 653"/>
                <a:gd name="T12" fmla="*/ 335 w 652"/>
                <a:gd name="T13" fmla="*/ 106 h 653"/>
                <a:gd name="T14" fmla="*/ 500 w 652"/>
                <a:gd name="T15" fmla="*/ 112 h 653"/>
                <a:gd name="T16" fmla="*/ 551 w 652"/>
                <a:gd name="T17" fmla="*/ 133 h 653"/>
                <a:gd name="T18" fmla="*/ 382 w 652"/>
                <a:gd name="T19" fmla="*/ 161 h 653"/>
                <a:gd name="T20" fmla="*/ 354 w 652"/>
                <a:gd name="T21" fmla="*/ 222 h 653"/>
                <a:gd name="T22" fmla="*/ 417 w 652"/>
                <a:gd name="T23" fmla="*/ 173 h 653"/>
                <a:gd name="T24" fmla="*/ 547 w 652"/>
                <a:gd name="T25" fmla="*/ 201 h 653"/>
                <a:gd name="T26" fmla="*/ 411 w 652"/>
                <a:gd name="T27" fmla="*/ 263 h 653"/>
                <a:gd name="T28" fmla="*/ 49 w 652"/>
                <a:gd name="T29" fmla="*/ 459 h 653"/>
                <a:gd name="T30" fmla="*/ 103 w 652"/>
                <a:gd name="T31" fmla="*/ 419 h 653"/>
                <a:gd name="T32" fmla="*/ 230 w 652"/>
                <a:gd name="T33" fmla="*/ 425 h 653"/>
                <a:gd name="T34" fmla="*/ 266 w 652"/>
                <a:gd name="T35" fmla="*/ 390 h 653"/>
                <a:gd name="T36" fmla="*/ 302 w 652"/>
                <a:gd name="T37" fmla="*/ 243 h 653"/>
                <a:gd name="T38" fmla="*/ 252 w 652"/>
                <a:gd name="T39" fmla="*/ 302 h 653"/>
                <a:gd name="T40" fmla="*/ 199 w 652"/>
                <a:gd name="T41" fmla="*/ 396 h 653"/>
                <a:gd name="T42" fmla="*/ 53 w 652"/>
                <a:gd name="T43" fmla="*/ 329 h 653"/>
                <a:gd name="T44" fmla="*/ 170 w 652"/>
                <a:gd name="T45" fmla="*/ 150 h 653"/>
                <a:gd name="T46" fmla="*/ 243 w 652"/>
                <a:gd name="T47" fmla="*/ 227 h 653"/>
                <a:gd name="T48" fmla="*/ 285 w 652"/>
                <a:gd name="T49" fmla="*/ 200 h 653"/>
                <a:gd name="T50" fmla="*/ 288 w 652"/>
                <a:gd name="T51" fmla="*/ 161 h 653"/>
                <a:gd name="T52" fmla="*/ 262 w 652"/>
                <a:gd name="T53" fmla="*/ 130 h 653"/>
                <a:gd name="T54" fmla="*/ 321 w 652"/>
                <a:gd name="T55" fmla="*/ 19 h 653"/>
                <a:gd name="T56" fmla="*/ 49 w 652"/>
                <a:gd name="T57" fmla="*/ 459 h 653"/>
                <a:gd name="T58" fmla="*/ 301 w 652"/>
                <a:gd name="T59" fmla="*/ 626 h 653"/>
                <a:gd name="T60" fmla="*/ 266 w 652"/>
                <a:gd name="T61" fmla="*/ 478 h 653"/>
                <a:gd name="T62" fmla="*/ 226 w 652"/>
                <a:gd name="T63" fmla="*/ 469 h 653"/>
                <a:gd name="T64" fmla="*/ 101 w 652"/>
                <a:gd name="T65" fmla="*/ 303 h 653"/>
                <a:gd name="T66" fmla="*/ 166 w 652"/>
                <a:gd name="T67" fmla="*/ 349 h 653"/>
                <a:gd name="T68" fmla="*/ 199 w 652"/>
                <a:gd name="T69" fmla="*/ 306 h 653"/>
                <a:gd name="T70" fmla="*/ 101 w 652"/>
                <a:gd name="T71" fmla="*/ 303 h 653"/>
                <a:gd name="T72" fmla="*/ 143 w 652"/>
                <a:gd name="T73" fmla="*/ 208 h 653"/>
                <a:gd name="T74" fmla="*/ 95 w 652"/>
                <a:gd name="T75" fmla="*/ 243 h 653"/>
                <a:gd name="T76" fmla="*/ 191 w 652"/>
                <a:gd name="T77" fmla="*/ 252 h 653"/>
                <a:gd name="T78" fmla="*/ 494 w 652"/>
                <a:gd name="T79" fmla="*/ 216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2" h="653">
                  <a:moveTo>
                    <a:pt x="1" y="325"/>
                  </a:moveTo>
                  <a:cubicBezTo>
                    <a:pt x="0" y="145"/>
                    <a:pt x="153" y="0"/>
                    <a:pt x="328" y="1"/>
                  </a:cubicBezTo>
                  <a:cubicBezTo>
                    <a:pt x="503" y="3"/>
                    <a:pt x="652" y="149"/>
                    <a:pt x="651" y="327"/>
                  </a:cubicBezTo>
                  <a:cubicBezTo>
                    <a:pt x="650" y="505"/>
                    <a:pt x="506" y="653"/>
                    <a:pt x="323" y="652"/>
                  </a:cubicBezTo>
                  <a:cubicBezTo>
                    <a:pt x="140" y="650"/>
                    <a:pt x="0" y="500"/>
                    <a:pt x="1" y="325"/>
                  </a:cubicBezTo>
                  <a:close/>
                  <a:moveTo>
                    <a:pt x="349" y="237"/>
                  </a:moveTo>
                  <a:cubicBezTo>
                    <a:pt x="341" y="264"/>
                    <a:pt x="333" y="287"/>
                    <a:pt x="326" y="311"/>
                  </a:cubicBezTo>
                  <a:cubicBezTo>
                    <a:pt x="315" y="350"/>
                    <a:pt x="302" y="388"/>
                    <a:pt x="304" y="430"/>
                  </a:cubicBezTo>
                  <a:cubicBezTo>
                    <a:pt x="307" y="483"/>
                    <a:pt x="309" y="536"/>
                    <a:pt x="320" y="589"/>
                  </a:cubicBezTo>
                  <a:cubicBezTo>
                    <a:pt x="323" y="603"/>
                    <a:pt x="329" y="617"/>
                    <a:pt x="316" y="630"/>
                  </a:cubicBezTo>
                  <a:cubicBezTo>
                    <a:pt x="465" y="636"/>
                    <a:pt x="613" y="527"/>
                    <a:pt x="628" y="357"/>
                  </a:cubicBezTo>
                  <a:cubicBezTo>
                    <a:pt x="646" y="156"/>
                    <a:pt x="489" y="26"/>
                    <a:pt x="345" y="21"/>
                  </a:cubicBezTo>
                  <a:cubicBezTo>
                    <a:pt x="345" y="28"/>
                    <a:pt x="346" y="35"/>
                    <a:pt x="345" y="42"/>
                  </a:cubicBezTo>
                  <a:cubicBezTo>
                    <a:pt x="342" y="63"/>
                    <a:pt x="338" y="85"/>
                    <a:pt x="335" y="106"/>
                  </a:cubicBezTo>
                  <a:cubicBezTo>
                    <a:pt x="333" y="118"/>
                    <a:pt x="339" y="125"/>
                    <a:pt x="350" y="122"/>
                  </a:cubicBezTo>
                  <a:cubicBezTo>
                    <a:pt x="399" y="108"/>
                    <a:pt x="450" y="113"/>
                    <a:pt x="500" y="112"/>
                  </a:cubicBezTo>
                  <a:cubicBezTo>
                    <a:pt x="515" y="111"/>
                    <a:pt x="530" y="119"/>
                    <a:pt x="544" y="124"/>
                  </a:cubicBezTo>
                  <a:cubicBezTo>
                    <a:pt x="547" y="125"/>
                    <a:pt x="550" y="129"/>
                    <a:pt x="551" y="133"/>
                  </a:cubicBezTo>
                  <a:cubicBezTo>
                    <a:pt x="555" y="151"/>
                    <a:pt x="548" y="160"/>
                    <a:pt x="529" y="161"/>
                  </a:cubicBezTo>
                  <a:cubicBezTo>
                    <a:pt x="480" y="161"/>
                    <a:pt x="431" y="160"/>
                    <a:pt x="382" y="161"/>
                  </a:cubicBezTo>
                  <a:cubicBezTo>
                    <a:pt x="369" y="161"/>
                    <a:pt x="354" y="164"/>
                    <a:pt x="345" y="171"/>
                  </a:cubicBezTo>
                  <a:cubicBezTo>
                    <a:pt x="332" y="180"/>
                    <a:pt x="339" y="211"/>
                    <a:pt x="354" y="222"/>
                  </a:cubicBezTo>
                  <a:cubicBezTo>
                    <a:pt x="355" y="220"/>
                    <a:pt x="356" y="218"/>
                    <a:pt x="357" y="216"/>
                  </a:cubicBezTo>
                  <a:cubicBezTo>
                    <a:pt x="368" y="190"/>
                    <a:pt x="385" y="172"/>
                    <a:pt x="417" y="173"/>
                  </a:cubicBezTo>
                  <a:cubicBezTo>
                    <a:pt x="451" y="174"/>
                    <a:pt x="486" y="174"/>
                    <a:pt x="521" y="176"/>
                  </a:cubicBezTo>
                  <a:cubicBezTo>
                    <a:pt x="535" y="177"/>
                    <a:pt x="545" y="188"/>
                    <a:pt x="547" y="201"/>
                  </a:cubicBezTo>
                  <a:cubicBezTo>
                    <a:pt x="553" y="234"/>
                    <a:pt x="539" y="253"/>
                    <a:pt x="506" y="256"/>
                  </a:cubicBezTo>
                  <a:cubicBezTo>
                    <a:pt x="474" y="259"/>
                    <a:pt x="442" y="261"/>
                    <a:pt x="411" y="263"/>
                  </a:cubicBezTo>
                  <a:cubicBezTo>
                    <a:pt x="387" y="264"/>
                    <a:pt x="368" y="256"/>
                    <a:pt x="349" y="237"/>
                  </a:cubicBezTo>
                  <a:close/>
                  <a:moveTo>
                    <a:pt x="49" y="459"/>
                  </a:moveTo>
                  <a:cubicBezTo>
                    <a:pt x="57" y="449"/>
                    <a:pt x="62" y="442"/>
                    <a:pt x="67" y="435"/>
                  </a:cubicBezTo>
                  <a:cubicBezTo>
                    <a:pt x="76" y="422"/>
                    <a:pt x="87" y="416"/>
                    <a:pt x="103" y="419"/>
                  </a:cubicBezTo>
                  <a:cubicBezTo>
                    <a:pt x="117" y="421"/>
                    <a:pt x="132" y="422"/>
                    <a:pt x="146" y="422"/>
                  </a:cubicBezTo>
                  <a:cubicBezTo>
                    <a:pt x="174" y="423"/>
                    <a:pt x="202" y="423"/>
                    <a:pt x="230" y="425"/>
                  </a:cubicBezTo>
                  <a:cubicBezTo>
                    <a:pt x="263" y="426"/>
                    <a:pt x="265" y="425"/>
                    <a:pt x="266" y="393"/>
                  </a:cubicBezTo>
                  <a:cubicBezTo>
                    <a:pt x="266" y="392"/>
                    <a:pt x="266" y="391"/>
                    <a:pt x="266" y="390"/>
                  </a:cubicBezTo>
                  <a:cubicBezTo>
                    <a:pt x="270" y="344"/>
                    <a:pt x="278" y="300"/>
                    <a:pt x="298" y="259"/>
                  </a:cubicBezTo>
                  <a:cubicBezTo>
                    <a:pt x="301" y="254"/>
                    <a:pt x="301" y="248"/>
                    <a:pt x="302" y="243"/>
                  </a:cubicBezTo>
                  <a:cubicBezTo>
                    <a:pt x="300" y="242"/>
                    <a:pt x="299" y="241"/>
                    <a:pt x="297" y="240"/>
                  </a:cubicBezTo>
                  <a:cubicBezTo>
                    <a:pt x="281" y="261"/>
                    <a:pt x="266" y="281"/>
                    <a:pt x="252" y="302"/>
                  </a:cubicBezTo>
                  <a:cubicBezTo>
                    <a:pt x="247" y="309"/>
                    <a:pt x="245" y="320"/>
                    <a:pt x="246" y="329"/>
                  </a:cubicBezTo>
                  <a:cubicBezTo>
                    <a:pt x="249" y="362"/>
                    <a:pt x="232" y="390"/>
                    <a:pt x="199" y="396"/>
                  </a:cubicBezTo>
                  <a:cubicBezTo>
                    <a:pt x="167" y="402"/>
                    <a:pt x="135" y="404"/>
                    <a:pt x="102" y="392"/>
                  </a:cubicBezTo>
                  <a:cubicBezTo>
                    <a:pt x="72" y="380"/>
                    <a:pt x="56" y="360"/>
                    <a:pt x="53" y="329"/>
                  </a:cubicBezTo>
                  <a:cubicBezTo>
                    <a:pt x="51" y="303"/>
                    <a:pt x="51" y="277"/>
                    <a:pt x="50" y="251"/>
                  </a:cubicBezTo>
                  <a:cubicBezTo>
                    <a:pt x="50" y="191"/>
                    <a:pt x="111" y="139"/>
                    <a:pt x="170" y="150"/>
                  </a:cubicBezTo>
                  <a:cubicBezTo>
                    <a:pt x="203" y="157"/>
                    <a:pt x="233" y="168"/>
                    <a:pt x="239" y="208"/>
                  </a:cubicBezTo>
                  <a:cubicBezTo>
                    <a:pt x="240" y="214"/>
                    <a:pt x="241" y="221"/>
                    <a:pt x="243" y="227"/>
                  </a:cubicBezTo>
                  <a:cubicBezTo>
                    <a:pt x="244" y="231"/>
                    <a:pt x="246" y="234"/>
                    <a:pt x="247" y="237"/>
                  </a:cubicBezTo>
                  <a:cubicBezTo>
                    <a:pt x="261" y="223"/>
                    <a:pt x="275" y="213"/>
                    <a:pt x="285" y="200"/>
                  </a:cubicBezTo>
                  <a:cubicBezTo>
                    <a:pt x="292" y="191"/>
                    <a:pt x="296" y="179"/>
                    <a:pt x="299" y="168"/>
                  </a:cubicBezTo>
                  <a:cubicBezTo>
                    <a:pt x="301" y="160"/>
                    <a:pt x="296" y="155"/>
                    <a:pt x="288" y="161"/>
                  </a:cubicBezTo>
                  <a:cubicBezTo>
                    <a:pt x="276" y="170"/>
                    <a:pt x="264" y="175"/>
                    <a:pt x="251" y="167"/>
                  </a:cubicBezTo>
                  <a:cubicBezTo>
                    <a:pt x="243" y="162"/>
                    <a:pt x="251" y="145"/>
                    <a:pt x="262" y="130"/>
                  </a:cubicBezTo>
                  <a:cubicBezTo>
                    <a:pt x="277" y="108"/>
                    <a:pt x="291" y="86"/>
                    <a:pt x="304" y="63"/>
                  </a:cubicBezTo>
                  <a:cubicBezTo>
                    <a:pt x="311" y="50"/>
                    <a:pt x="315" y="35"/>
                    <a:pt x="321" y="19"/>
                  </a:cubicBezTo>
                  <a:cubicBezTo>
                    <a:pt x="212" y="25"/>
                    <a:pt x="125" y="71"/>
                    <a:pt x="67" y="164"/>
                  </a:cubicBezTo>
                  <a:cubicBezTo>
                    <a:pt x="8" y="257"/>
                    <a:pt x="4" y="355"/>
                    <a:pt x="49" y="459"/>
                  </a:cubicBezTo>
                  <a:close/>
                  <a:moveTo>
                    <a:pt x="62" y="477"/>
                  </a:moveTo>
                  <a:cubicBezTo>
                    <a:pt x="97" y="556"/>
                    <a:pt x="244" y="647"/>
                    <a:pt x="301" y="626"/>
                  </a:cubicBezTo>
                  <a:cubicBezTo>
                    <a:pt x="285" y="613"/>
                    <a:pt x="277" y="597"/>
                    <a:pt x="275" y="577"/>
                  </a:cubicBezTo>
                  <a:cubicBezTo>
                    <a:pt x="272" y="544"/>
                    <a:pt x="269" y="511"/>
                    <a:pt x="266" y="478"/>
                  </a:cubicBezTo>
                  <a:cubicBezTo>
                    <a:pt x="266" y="468"/>
                    <a:pt x="265" y="462"/>
                    <a:pt x="253" y="466"/>
                  </a:cubicBezTo>
                  <a:cubicBezTo>
                    <a:pt x="244" y="468"/>
                    <a:pt x="235" y="469"/>
                    <a:pt x="226" y="469"/>
                  </a:cubicBezTo>
                  <a:cubicBezTo>
                    <a:pt x="172" y="472"/>
                    <a:pt x="118" y="475"/>
                    <a:pt x="62" y="477"/>
                  </a:cubicBezTo>
                  <a:close/>
                  <a:moveTo>
                    <a:pt x="101" y="303"/>
                  </a:moveTo>
                  <a:cubicBezTo>
                    <a:pt x="101" y="307"/>
                    <a:pt x="101" y="310"/>
                    <a:pt x="101" y="313"/>
                  </a:cubicBezTo>
                  <a:cubicBezTo>
                    <a:pt x="111" y="344"/>
                    <a:pt x="130" y="355"/>
                    <a:pt x="166" y="349"/>
                  </a:cubicBezTo>
                  <a:cubicBezTo>
                    <a:pt x="175" y="348"/>
                    <a:pt x="183" y="346"/>
                    <a:pt x="190" y="342"/>
                  </a:cubicBezTo>
                  <a:cubicBezTo>
                    <a:pt x="206" y="334"/>
                    <a:pt x="201" y="318"/>
                    <a:pt x="199" y="306"/>
                  </a:cubicBezTo>
                  <a:cubicBezTo>
                    <a:pt x="198" y="302"/>
                    <a:pt x="186" y="296"/>
                    <a:pt x="179" y="296"/>
                  </a:cubicBezTo>
                  <a:cubicBezTo>
                    <a:pt x="153" y="297"/>
                    <a:pt x="128" y="301"/>
                    <a:pt x="101" y="303"/>
                  </a:cubicBezTo>
                  <a:close/>
                  <a:moveTo>
                    <a:pt x="191" y="252"/>
                  </a:moveTo>
                  <a:cubicBezTo>
                    <a:pt x="189" y="212"/>
                    <a:pt x="180" y="207"/>
                    <a:pt x="143" y="208"/>
                  </a:cubicBezTo>
                  <a:cubicBezTo>
                    <a:pt x="141" y="208"/>
                    <a:pt x="139" y="208"/>
                    <a:pt x="137" y="209"/>
                  </a:cubicBezTo>
                  <a:cubicBezTo>
                    <a:pt x="116" y="212"/>
                    <a:pt x="99" y="226"/>
                    <a:pt x="95" y="243"/>
                  </a:cubicBezTo>
                  <a:cubicBezTo>
                    <a:pt x="94" y="251"/>
                    <a:pt x="92" y="262"/>
                    <a:pt x="106" y="261"/>
                  </a:cubicBezTo>
                  <a:cubicBezTo>
                    <a:pt x="134" y="258"/>
                    <a:pt x="162" y="255"/>
                    <a:pt x="191" y="252"/>
                  </a:cubicBezTo>
                  <a:close/>
                  <a:moveTo>
                    <a:pt x="403" y="219"/>
                  </a:moveTo>
                  <a:cubicBezTo>
                    <a:pt x="433" y="226"/>
                    <a:pt x="464" y="216"/>
                    <a:pt x="494" y="216"/>
                  </a:cubicBezTo>
                  <a:cubicBezTo>
                    <a:pt x="464" y="210"/>
                    <a:pt x="433" y="211"/>
                    <a:pt x="403" y="2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60">
              <a:extLst>
                <a:ext uri="{FF2B5EF4-FFF2-40B4-BE49-F238E27FC236}">
                  <a16:creationId xmlns:a16="http://schemas.microsoft.com/office/drawing/2014/main" id="{5FCA48F0-55F9-4A30-AFCD-9A2B4256EE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79526" y="3052763"/>
              <a:ext cx="395288" cy="357188"/>
            </a:xfrm>
            <a:custGeom>
              <a:avLst/>
              <a:gdLst>
                <a:gd name="T0" fmla="*/ 0 w 120"/>
                <a:gd name="T1" fmla="*/ 90 h 108"/>
                <a:gd name="T2" fmla="*/ 5 w 120"/>
                <a:gd name="T3" fmla="*/ 35 h 108"/>
                <a:gd name="T4" fmla="*/ 53 w 120"/>
                <a:gd name="T5" fmla="*/ 7 h 108"/>
                <a:gd name="T6" fmla="*/ 98 w 120"/>
                <a:gd name="T7" fmla="*/ 17 h 108"/>
                <a:gd name="T8" fmla="*/ 119 w 120"/>
                <a:gd name="T9" fmla="*/ 43 h 108"/>
                <a:gd name="T10" fmla="*/ 116 w 120"/>
                <a:gd name="T11" fmla="*/ 89 h 108"/>
                <a:gd name="T12" fmla="*/ 92 w 120"/>
                <a:gd name="T13" fmla="*/ 106 h 108"/>
                <a:gd name="T14" fmla="*/ 42 w 120"/>
                <a:gd name="T15" fmla="*/ 96 h 108"/>
                <a:gd name="T16" fmla="*/ 0 w 120"/>
                <a:gd name="T17" fmla="*/ 90 h 108"/>
                <a:gd name="T18" fmla="*/ 97 w 120"/>
                <a:gd name="T19" fmla="*/ 76 h 108"/>
                <a:gd name="T20" fmla="*/ 69 w 120"/>
                <a:gd name="T21" fmla="*/ 37 h 108"/>
                <a:gd name="T22" fmla="*/ 39 w 120"/>
                <a:gd name="T23" fmla="*/ 33 h 108"/>
                <a:gd name="T24" fmla="*/ 23 w 120"/>
                <a:gd name="T25" fmla="*/ 41 h 108"/>
                <a:gd name="T26" fmla="*/ 30 w 120"/>
                <a:gd name="T27" fmla="*/ 64 h 108"/>
                <a:gd name="T28" fmla="*/ 97 w 120"/>
                <a:gd name="T29" fmla="*/ 7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08">
                  <a:moveTo>
                    <a:pt x="0" y="90"/>
                  </a:moveTo>
                  <a:cubicBezTo>
                    <a:pt x="2" y="69"/>
                    <a:pt x="2" y="52"/>
                    <a:pt x="5" y="35"/>
                  </a:cubicBezTo>
                  <a:cubicBezTo>
                    <a:pt x="10" y="10"/>
                    <a:pt x="28" y="0"/>
                    <a:pt x="53" y="7"/>
                  </a:cubicBezTo>
                  <a:cubicBezTo>
                    <a:pt x="68" y="10"/>
                    <a:pt x="83" y="13"/>
                    <a:pt x="98" y="17"/>
                  </a:cubicBezTo>
                  <a:cubicBezTo>
                    <a:pt x="111" y="20"/>
                    <a:pt x="120" y="29"/>
                    <a:pt x="119" y="43"/>
                  </a:cubicBezTo>
                  <a:cubicBezTo>
                    <a:pt x="118" y="59"/>
                    <a:pt x="116" y="74"/>
                    <a:pt x="116" y="89"/>
                  </a:cubicBezTo>
                  <a:cubicBezTo>
                    <a:pt x="115" y="106"/>
                    <a:pt x="104" y="108"/>
                    <a:pt x="92" y="106"/>
                  </a:cubicBezTo>
                  <a:cubicBezTo>
                    <a:pt x="75" y="103"/>
                    <a:pt x="59" y="99"/>
                    <a:pt x="42" y="96"/>
                  </a:cubicBezTo>
                  <a:cubicBezTo>
                    <a:pt x="28" y="94"/>
                    <a:pt x="15" y="92"/>
                    <a:pt x="0" y="90"/>
                  </a:cubicBezTo>
                  <a:close/>
                  <a:moveTo>
                    <a:pt x="97" y="76"/>
                  </a:moveTo>
                  <a:cubicBezTo>
                    <a:pt x="100" y="44"/>
                    <a:pt x="96" y="39"/>
                    <a:pt x="69" y="37"/>
                  </a:cubicBezTo>
                  <a:cubicBezTo>
                    <a:pt x="59" y="36"/>
                    <a:pt x="49" y="35"/>
                    <a:pt x="39" y="33"/>
                  </a:cubicBezTo>
                  <a:cubicBezTo>
                    <a:pt x="30" y="30"/>
                    <a:pt x="24" y="31"/>
                    <a:pt x="23" y="41"/>
                  </a:cubicBezTo>
                  <a:cubicBezTo>
                    <a:pt x="21" y="49"/>
                    <a:pt x="13" y="61"/>
                    <a:pt x="30" y="64"/>
                  </a:cubicBezTo>
                  <a:cubicBezTo>
                    <a:pt x="52" y="69"/>
                    <a:pt x="74" y="72"/>
                    <a:pt x="97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61">
              <a:extLst>
                <a:ext uri="{FF2B5EF4-FFF2-40B4-BE49-F238E27FC236}">
                  <a16:creationId xmlns:a16="http://schemas.microsoft.com/office/drawing/2014/main" id="{3F73C4D3-994B-43C5-A735-28E5F00617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9163" y="4586288"/>
              <a:ext cx="382588" cy="385763"/>
            </a:xfrm>
            <a:custGeom>
              <a:avLst/>
              <a:gdLst>
                <a:gd name="T0" fmla="*/ 23 w 116"/>
                <a:gd name="T1" fmla="*/ 62 h 117"/>
                <a:gd name="T2" fmla="*/ 44 w 116"/>
                <a:gd name="T3" fmla="*/ 7 h 117"/>
                <a:gd name="T4" fmla="*/ 100 w 116"/>
                <a:gd name="T5" fmla="*/ 21 h 117"/>
                <a:gd name="T6" fmla="*/ 105 w 116"/>
                <a:gd name="T7" fmla="*/ 33 h 117"/>
                <a:gd name="T8" fmla="*/ 44 w 116"/>
                <a:gd name="T9" fmla="*/ 114 h 117"/>
                <a:gd name="T10" fmla="*/ 18 w 116"/>
                <a:gd name="T11" fmla="*/ 104 h 117"/>
                <a:gd name="T12" fmla="*/ 23 w 116"/>
                <a:gd name="T13" fmla="*/ 62 h 117"/>
                <a:gd name="T14" fmla="*/ 72 w 116"/>
                <a:gd name="T15" fmla="*/ 55 h 117"/>
                <a:gd name="T16" fmla="*/ 80 w 116"/>
                <a:gd name="T17" fmla="*/ 46 h 117"/>
                <a:gd name="T18" fmla="*/ 58 w 116"/>
                <a:gd name="T19" fmla="*/ 29 h 117"/>
                <a:gd name="T20" fmla="*/ 47 w 116"/>
                <a:gd name="T21" fmla="*/ 39 h 117"/>
                <a:gd name="T22" fmla="*/ 72 w 116"/>
                <a:gd name="T23" fmla="*/ 55 h 117"/>
                <a:gd name="T24" fmla="*/ 26 w 116"/>
                <a:gd name="T25" fmla="*/ 70 h 117"/>
                <a:gd name="T26" fmla="*/ 53 w 116"/>
                <a:gd name="T27" fmla="*/ 93 h 117"/>
                <a:gd name="T28" fmla="*/ 70 w 116"/>
                <a:gd name="T29" fmla="*/ 84 h 117"/>
                <a:gd name="T30" fmla="*/ 26 w 116"/>
                <a:gd name="T31" fmla="*/ 7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6" h="117">
                  <a:moveTo>
                    <a:pt x="23" y="62"/>
                  </a:moveTo>
                  <a:cubicBezTo>
                    <a:pt x="17" y="38"/>
                    <a:pt x="25" y="17"/>
                    <a:pt x="44" y="7"/>
                  </a:cubicBezTo>
                  <a:cubicBezTo>
                    <a:pt x="58" y="0"/>
                    <a:pt x="89" y="8"/>
                    <a:pt x="100" y="21"/>
                  </a:cubicBezTo>
                  <a:cubicBezTo>
                    <a:pt x="102" y="24"/>
                    <a:pt x="104" y="29"/>
                    <a:pt x="105" y="33"/>
                  </a:cubicBezTo>
                  <a:cubicBezTo>
                    <a:pt x="116" y="74"/>
                    <a:pt x="84" y="117"/>
                    <a:pt x="44" y="114"/>
                  </a:cubicBezTo>
                  <a:cubicBezTo>
                    <a:pt x="35" y="113"/>
                    <a:pt x="26" y="110"/>
                    <a:pt x="18" y="104"/>
                  </a:cubicBezTo>
                  <a:cubicBezTo>
                    <a:pt x="0" y="91"/>
                    <a:pt x="2" y="73"/>
                    <a:pt x="23" y="62"/>
                  </a:cubicBezTo>
                  <a:close/>
                  <a:moveTo>
                    <a:pt x="72" y="55"/>
                  </a:moveTo>
                  <a:cubicBezTo>
                    <a:pt x="74" y="53"/>
                    <a:pt x="77" y="49"/>
                    <a:pt x="80" y="46"/>
                  </a:cubicBezTo>
                  <a:cubicBezTo>
                    <a:pt x="73" y="40"/>
                    <a:pt x="66" y="33"/>
                    <a:pt x="58" y="29"/>
                  </a:cubicBezTo>
                  <a:cubicBezTo>
                    <a:pt x="57" y="28"/>
                    <a:pt x="47" y="35"/>
                    <a:pt x="47" y="39"/>
                  </a:cubicBezTo>
                  <a:cubicBezTo>
                    <a:pt x="48" y="52"/>
                    <a:pt x="58" y="53"/>
                    <a:pt x="72" y="55"/>
                  </a:cubicBezTo>
                  <a:close/>
                  <a:moveTo>
                    <a:pt x="26" y="70"/>
                  </a:moveTo>
                  <a:cubicBezTo>
                    <a:pt x="33" y="85"/>
                    <a:pt x="41" y="92"/>
                    <a:pt x="53" y="93"/>
                  </a:cubicBezTo>
                  <a:cubicBezTo>
                    <a:pt x="57" y="93"/>
                    <a:pt x="62" y="88"/>
                    <a:pt x="70" y="84"/>
                  </a:cubicBezTo>
                  <a:cubicBezTo>
                    <a:pt x="53" y="79"/>
                    <a:pt x="42" y="75"/>
                    <a:pt x="26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62">
              <a:extLst>
                <a:ext uri="{FF2B5EF4-FFF2-40B4-BE49-F238E27FC236}">
                  <a16:creationId xmlns:a16="http://schemas.microsoft.com/office/drawing/2014/main" id="{9C53004A-471C-44EB-89D3-1C851CBF90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0026" y="4649788"/>
              <a:ext cx="333375" cy="388938"/>
            </a:xfrm>
            <a:custGeom>
              <a:avLst/>
              <a:gdLst>
                <a:gd name="T0" fmla="*/ 0 w 101"/>
                <a:gd name="T1" fmla="*/ 56 h 118"/>
                <a:gd name="T2" fmla="*/ 58 w 101"/>
                <a:gd name="T3" fmla="*/ 0 h 118"/>
                <a:gd name="T4" fmla="*/ 84 w 101"/>
                <a:gd name="T5" fmla="*/ 14 h 118"/>
                <a:gd name="T6" fmla="*/ 99 w 101"/>
                <a:gd name="T7" fmla="*/ 75 h 118"/>
                <a:gd name="T8" fmla="*/ 68 w 101"/>
                <a:gd name="T9" fmla="*/ 113 h 118"/>
                <a:gd name="T10" fmla="*/ 17 w 101"/>
                <a:gd name="T11" fmla="*/ 94 h 118"/>
                <a:gd name="T12" fmla="*/ 0 w 101"/>
                <a:gd name="T13" fmla="*/ 56 h 118"/>
                <a:gd name="T14" fmla="*/ 31 w 101"/>
                <a:gd name="T15" fmla="*/ 52 h 118"/>
                <a:gd name="T16" fmla="*/ 42 w 101"/>
                <a:gd name="T17" fmla="*/ 80 h 118"/>
                <a:gd name="T18" fmla="*/ 60 w 101"/>
                <a:gd name="T19" fmla="*/ 89 h 118"/>
                <a:gd name="T20" fmla="*/ 72 w 101"/>
                <a:gd name="T21" fmla="*/ 71 h 118"/>
                <a:gd name="T22" fmla="*/ 68 w 101"/>
                <a:gd name="T23" fmla="*/ 46 h 118"/>
                <a:gd name="T24" fmla="*/ 46 w 101"/>
                <a:gd name="T25" fmla="*/ 24 h 118"/>
                <a:gd name="T26" fmla="*/ 31 w 101"/>
                <a:gd name="T27" fmla="*/ 5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" h="118">
                  <a:moveTo>
                    <a:pt x="0" y="56"/>
                  </a:moveTo>
                  <a:cubicBezTo>
                    <a:pt x="3" y="20"/>
                    <a:pt x="24" y="0"/>
                    <a:pt x="58" y="0"/>
                  </a:cubicBezTo>
                  <a:cubicBezTo>
                    <a:pt x="69" y="0"/>
                    <a:pt x="78" y="5"/>
                    <a:pt x="84" y="14"/>
                  </a:cubicBezTo>
                  <a:cubicBezTo>
                    <a:pt x="95" y="33"/>
                    <a:pt x="101" y="53"/>
                    <a:pt x="99" y="75"/>
                  </a:cubicBezTo>
                  <a:cubicBezTo>
                    <a:pt x="97" y="94"/>
                    <a:pt x="84" y="109"/>
                    <a:pt x="68" y="113"/>
                  </a:cubicBezTo>
                  <a:cubicBezTo>
                    <a:pt x="49" y="118"/>
                    <a:pt x="26" y="110"/>
                    <a:pt x="17" y="94"/>
                  </a:cubicBezTo>
                  <a:cubicBezTo>
                    <a:pt x="10" y="82"/>
                    <a:pt x="6" y="68"/>
                    <a:pt x="0" y="56"/>
                  </a:cubicBezTo>
                  <a:close/>
                  <a:moveTo>
                    <a:pt x="31" y="52"/>
                  </a:moveTo>
                  <a:cubicBezTo>
                    <a:pt x="34" y="60"/>
                    <a:pt x="37" y="71"/>
                    <a:pt x="42" y="80"/>
                  </a:cubicBezTo>
                  <a:cubicBezTo>
                    <a:pt x="45" y="85"/>
                    <a:pt x="56" y="91"/>
                    <a:pt x="60" y="89"/>
                  </a:cubicBezTo>
                  <a:cubicBezTo>
                    <a:pt x="65" y="86"/>
                    <a:pt x="71" y="78"/>
                    <a:pt x="72" y="71"/>
                  </a:cubicBezTo>
                  <a:cubicBezTo>
                    <a:pt x="73" y="63"/>
                    <a:pt x="70" y="54"/>
                    <a:pt x="68" y="46"/>
                  </a:cubicBezTo>
                  <a:cubicBezTo>
                    <a:pt x="67" y="33"/>
                    <a:pt x="59" y="24"/>
                    <a:pt x="46" y="24"/>
                  </a:cubicBezTo>
                  <a:cubicBezTo>
                    <a:pt x="31" y="25"/>
                    <a:pt x="35" y="39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63">
              <a:extLst>
                <a:ext uri="{FF2B5EF4-FFF2-40B4-BE49-F238E27FC236}">
                  <a16:creationId xmlns:a16="http://schemas.microsoft.com/office/drawing/2014/main" id="{70B51E2D-C45D-4E55-B9DE-9525E4954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4051" y="4451350"/>
              <a:ext cx="388938" cy="412750"/>
            </a:xfrm>
            <a:custGeom>
              <a:avLst/>
              <a:gdLst>
                <a:gd name="T0" fmla="*/ 42 w 118"/>
                <a:gd name="T1" fmla="*/ 54 h 125"/>
                <a:gd name="T2" fmla="*/ 51 w 118"/>
                <a:gd name="T3" fmla="*/ 49 h 125"/>
                <a:gd name="T4" fmla="*/ 101 w 118"/>
                <a:gd name="T5" fmla="*/ 48 h 125"/>
                <a:gd name="T6" fmla="*/ 99 w 118"/>
                <a:gd name="T7" fmla="*/ 108 h 125"/>
                <a:gd name="T8" fmla="*/ 50 w 118"/>
                <a:gd name="T9" fmla="*/ 122 h 125"/>
                <a:gd name="T10" fmla="*/ 39 w 118"/>
                <a:gd name="T11" fmla="*/ 108 h 125"/>
                <a:gd name="T12" fmla="*/ 55 w 118"/>
                <a:gd name="T13" fmla="*/ 98 h 125"/>
                <a:gd name="T14" fmla="*/ 84 w 118"/>
                <a:gd name="T15" fmla="*/ 71 h 125"/>
                <a:gd name="T16" fmla="*/ 75 w 118"/>
                <a:gd name="T17" fmla="*/ 60 h 125"/>
                <a:gd name="T18" fmla="*/ 57 w 118"/>
                <a:gd name="T19" fmla="*/ 66 h 125"/>
                <a:gd name="T20" fmla="*/ 12 w 118"/>
                <a:gd name="T21" fmla="*/ 59 h 125"/>
                <a:gd name="T22" fmla="*/ 9 w 118"/>
                <a:gd name="T23" fmla="*/ 49 h 125"/>
                <a:gd name="T24" fmla="*/ 1 w 118"/>
                <a:gd name="T25" fmla="*/ 33 h 125"/>
                <a:gd name="T26" fmla="*/ 17 w 118"/>
                <a:gd name="T27" fmla="*/ 23 h 125"/>
                <a:gd name="T28" fmla="*/ 54 w 118"/>
                <a:gd name="T29" fmla="*/ 2 h 125"/>
                <a:gd name="T30" fmla="*/ 70 w 118"/>
                <a:gd name="T31" fmla="*/ 3 h 125"/>
                <a:gd name="T32" fmla="*/ 67 w 118"/>
                <a:gd name="T33" fmla="*/ 20 h 125"/>
                <a:gd name="T34" fmla="*/ 48 w 118"/>
                <a:gd name="T35" fmla="*/ 32 h 125"/>
                <a:gd name="T36" fmla="*/ 42 w 118"/>
                <a:gd name="T37" fmla="*/ 5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8" h="125">
                  <a:moveTo>
                    <a:pt x="42" y="54"/>
                  </a:moveTo>
                  <a:cubicBezTo>
                    <a:pt x="46" y="52"/>
                    <a:pt x="49" y="51"/>
                    <a:pt x="51" y="49"/>
                  </a:cubicBezTo>
                  <a:cubicBezTo>
                    <a:pt x="67" y="36"/>
                    <a:pt x="92" y="34"/>
                    <a:pt x="101" y="48"/>
                  </a:cubicBezTo>
                  <a:cubicBezTo>
                    <a:pt x="118" y="73"/>
                    <a:pt x="118" y="91"/>
                    <a:pt x="99" y="108"/>
                  </a:cubicBezTo>
                  <a:cubicBezTo>
                    <a:pt x="85" y="120"/>
                    <a:pt x="68" y="125"/>
                    <a:pt x="50" y="122"/>
                  </a:cubicBezTo>
                  <a:cubicBezTo>
                    <a:pt x="44" y="120"/>
                    <a:pt x="35" y="118"/>
                    <a:pt x="39" y="108"/>
                  </a:cubicBezTo>
                  <a:cubicBezTo>
                    <a:pt x="42" y="101"/>
                    <a:pt x="44" y="95"/>
                    <a:pt x="55" y="98"/>
                  </a:cubicBezTo>
                  <a:cubicBezTo>
                    <a:pt x="79" y="104"/>
                    <a:pt x="90" y="94"/>
                    <a:pt x="84" y="71"/>
                  </a:cubicBezTo>
                  <a:cubicBezTo>
                    <a:pt x="83" y="67"/>
                    <a:pt x="78" y="60"/>
                    <a:pt x="75" y="60"/>
                  </a:cubicBezTo>
                  <a:cubicBezTo>
                    <a:pt x="69" y="60"/>
                    <a:pt x="60" y="62"/>
                    <a:pt x="57" y="66"/>
                  </a:cubicBezTo>
                  <a:cubicBezTo>
                    <a:pt x="37" y="95"/>
                    <a:pt x="25" y="87"/>
                    <a:pt x="12" y="59"/>
                  </a:cubicBezTo>
                  <a:cubicBezTo>
                    <a:pt x="11" y="55"/>
                    <a:pt x="10" y="52"/>
                    <a:pt x="9" y="49"/>
                  </a:cubicBezTo>
                  <a:cubicBezTo>
                    <a:pt x="6" y="43"/>
                    <a:pt x="0" y="37"/>
                    <a:pt x="1" y="33"/>
                  </a:cubicBezTo>
                  <a:cubicBezTo>
                    <a:pt x="4" y="29"/>
                    <a:pt x="11" y="27"/>
                    <a:pt x="17" y="23"/>
                  </a:cubicBezTo>
                  <a:cubicBezTo>
                    <a:pt x="29" y="16"/>
                    <a:pt x="41" y="8"/>
                    <a:pt x="54" y="2"/>
                  </a:cubicBezTo>
                  <a:cubicBezTo>
                    <a:pt x="58" y="0"/>
                    <a:pt x="65" y="3"/>
                    <a:pt x="70" y="3"/>
                  </a:cubicBezTo>
                  <a:cubicBezTo>
                    <a:pt x="69" y="9"/>
                    <a:pt x="70" y="17"/>
                    <a:pt x="67" y="20"/>
                  </a:cubicBezTo>
                  <a:cubicBezTo>
                    <a:pt x="62" y="26"/>
                    <a:pt x="55" y="28"/>
                    <a:pt x="48" y="32"/>
                  </a:cubicBezTo>
                  <a:cubicBezTo>
                    <a:pt x="41" y="37"/>
                    <a:pt x="35" y="43"/>
                    <a:pt x="42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64">
              <a:extLst>
                <a:ext uri="{FF2B5EF4-FFF2-40B4-BE49-F238E27FC236}">
                  <a16:creationId xmlns:a16="http://schemas.microsoft.com/office/drawing/2014/main" id="{97B17148-475E-4908-A483-1C15D35BC2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33776" y="2419350"/>
              <a:ext cx="449263" cy="436563"/>
            </a:xfrm>
            <a:custGeom>
              <a:avLst/>
              <a:gdLst>
                <a:gd name="T0" fmla="*/ 6 w 136"/>
                <a:gd name="T1" fmla="*/ 68 h 132"/>
                <a:gd name="T2" fmla="*/ 73 w 136"/>
                <a:gd name="T3" fmla="*/ 0 h 132"/>
                <a:gd name="T4" fmla="*/ 120 w 136"/>
                <a:gd name="T5" fmla="*/ 47 h 132"/>
                <a:gd name="T6" fmla="*/ 94 w 136"/>
                <a:gd name="T7" fmla="*/ 91 h 132"/>
                <a:gd name="T8" fmla="*/ 73 w 136"/>
                <a:gd name="T9" fmla="*/ 112 h 132"/>
                <a:gd name="T10" fmla="*/ 73 w 136"/>
                <a:gd name="T11" fmla="*/ 121 h 132"/>
                <a:gd name="T12" fmla="*/ 59 w 136"/>
                <a:gd name="T13" fmla="*/ 132 h 132"/>
                <a:gd name="T14" fmla="*/ 50 w 136"/>
                <a:gd name="T15" fmla="*/ 117 h 132"/>
                <a:gd name="T16" fmla="*/ 59 w 136"/>
                <a:gd name="T17" fmla="*/ 92 h 132"/>
                <a:gd name="T18" fmla="*/ 52 w 136"/>
                <a:gd name="T19" fmla="*/ 71 h 132"/>
                <a:gd name="T20" fmla="*/ 34 w 136"/>
                <a:gd name="T21" fmla="*/ 87 h 132"/>
                <a:gd name="T22" fmla="*/ 28 w 136"/>
                <a:gd name="T23" fmla="*/ 96 h 132"/>
                <a:gd name="T24" fmla="*/ 15 w 136"/>
                <a:gd name="T25" fmla="*/ 92 h 132"/>
                <a:gd name="T26" fmla="*/ 6 w 136"/>
                <a:gd name="T27" fmla="*/ 68 h 132"/>
                <a:gd name="T28" fmla="*/ 87 w 136"/>
                <a:gd name="T29" fmla="*/ 34 h 132"/>
                <a:gd name="T30" fmla="*/ 72 w 136"/>
                <a:gd name="T31" fmla="*/ 55 h 132"/>
                <a:gd name="T32" fmla="*/ 87 w 136"/>
                <a:gd name="T33" fmla="*/ 71 h 132"/>
                <a:gd name="T34" fmla="*/ 101 w 136"/>
                <a:gd name="T35" fmla="*/ 60 h 132"/>
                <a:gd name="T36" fmla="*/ 87 w 136"/>
                <a:gd name="T37" fmla="*/ 3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6" h="132">
                  <a:moveTo>
                    <a:pt x="6" y="68"/>
                  </a:moveTo>
                  <a:cubicBezTo>
                    <a:pt x="41" y="56"/>
                    <a:pt x="62" y="36"/>
                    <a:pt x="73" y="0"/>
                  </a:cubicBezTo>
                  <a:cubicBezTo>
                    <a:pt x="90" y="17"/>
                    <a:pt x="107" y="30"/>
                    <a:pt x="120" y="47"/>
                  </a:cubicBezTo>
                  <a:cubicBezTo>
                    <a:pt x="136" y="67"/>
                    <a:pt x="122" y="91"/>
                    <a:pt x="94" y="91"/>
                  </a:cubicBezTo>
                  <a:cubicBezTo>
                    <a:pt x="76" y="90"/>
                    <a:pt x="73" y="98"/>
                    <a:pt x="73" y="112"/>
                  </a:cubicBezTo>
                  <a:cubicBezTo>
                    <a:pt x="74" y="115"/>
                    <a:pt x="75" y="119"/>
                    <a:pt x="73" y="121"/>
                  </a:cubicBezTo>
                  <a:cubicBezTo>
                    <a:pt x="69" y="125"/>
                    <a:pt x="64" y="129"/>
                    <a:pt x="59" y="132"/>
                  </a:cubicBezTo>
                  <a:cubicBezTo>
                    <a:pt x="56" y="127"/>
                    <a:pt x="49" y="122"/>
                    <a:pt x="50" y="117"/>
                  </a:cubicBezTo>
                  <a:cubicBezTo>
                    <a:pt x="51" y="109"/>
                    <a:pt x="57" y="101"/>
                    <a:pt x="59" y="92"/>
                  </a:cubicBezTo>
                  <a:cubicBezTo>
                    <a:pt x="61" y="84"/>
                    <a:pt x="64" y="72"/>
                    <a:pt x="52" y="71"/>
                  </a:cubicBezTo>
                  <a:cubicBezTo>
                    <a:pt x="46" y="70"/>
                    <a:pt x="39" y="81"/>
                    <a:pt x="34" y="87"/>
                  </a:cubicBezTo>
                  <a:cubicBezTo>
                    <a:pt x="31" y="89"/>
                    <a:pt x="30" y="96"/>
                    <a:pt x="28" y="96"/>
                  </a:cubicBezTo>
                  <a:cubicBezTo>
                    <a:pt x="24" y="97"/>
                    <a:pt x="18" y="95"/>
                    <a:pt x="15" y="92"/>
                  </a:cubicBezTo>
                  <a:cubicBezTo>
                    <a:pt x="9" y="85"/>
                    <a:pt x="0" y="78"/>
                    <a:pt x="6" y="68"/>
                  </a:cubicBezTo>
                  <a:close/>
                  <a:moveTo>
                    <a:pt x="87" y="34"/>
                  </a:moveTo>
                  <a:cubicBezTo>
                    <a:pt x="80" y="43"/>
                    <a:pt x="71" y="50"/>
                    <a:pt x="72" y="55"/>
                  </a:cubicBezTo>
                  <a:cubicBezTo>
                    <a:pt x="73" y="61"/>
                    <a:pt x="81" y="68"/>
                    <a:pt x="87" y="71"/>
                  </a:cubicBezTo>
                  <a:cubicBezTo>
                    <a:pt x="94" y="74"/>
                    <a:pt x="102" y="68"/>
                    <a:pt x="101" y="60"/>
                  </a:cubicBezTo>
                  <a:cubicBezTo>
                    <a:pt x="99" y="52"/>
                    <a:pt x="93" y="45"/>
                    <a:pt x="8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C8BA28D6-5F5E-41E0-95E1-75C042553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9201" y="2782888"/>
              <a:ext cx="404813" cy="358775"/>
            </a:xfrm>
            <a:custGeom>
              <a:avLst/>
              <a:gdLst>
                <a:gd name="T0" fmla="*/ 0 w 123"/>
                <a:gd name="T1" fmla="*/ 34 h 109"/>
                <a:gd name="T2" fmla="*/ 33 w 123"/>
                <a:gd name="T3" fmla="*/ 17 h 109"/>
                <a:gd name="T4" fmla="*/ 36 w 123"/>
                <a:gd name="T5" fmla="*/ 19 h 109"/>
                <a:gd name="T6" fmla="*/ 31 w 123"/>
                <a:gd name="T7" fmla="*/ 31 h 109"/>
                <a:gd name="T8" fmla="*/ 33 w 123"/>
                <a:gd name="T9" fmla="*/ 79 h 109"/>
                <a:gd name="T10" fmla="*/ 46 w 123"/>
                <a:gd name="T11" fmla="*/ 83 h 109"/>
                <a:gd name="T12" fmla="*/ 51 w 123"/>
                <a:gd name="T13" fmla="*/ 72 h 109"/>
                <a:gd name="T14" fmla="*/ 50 w 123"/>
                <a:gd name="T15" fmla="*/ 48 h 109"/>
                <a:gd name="T16" fmla="*/ 79 w 123"/>
                <a:gd name="T17" fmla="*/ 3 h 109"/>
                <a:gd name="T18" fmla="*/ 116 w 123"/>
                <a:gd name="T19" fmla="*/ 38 h 109"/>
                <a:gd name="T20" fmla="*/ 119 w 123"/>
                <a:gd name="T21" fmla="*/ 55 h 109"/>
                <a:gd name="T22" fmla="*/ 98 w 123"/>
                <a:gd name="T23" fmla="*/ 82 h 109"/>
                <a:gd name="T24" fmla="*/ 102 w 123"/>
                <a:gd name="T25" fmla="*/ 49 h 109"/>
                <a:gd name="T26" fmla="*/ 84 w 123"/>
                <a:gd name="T27" fmla="*/ 20 h 109"/>
                <a:gd name="T28" fmla="*/ 75 w 123"/>
                <a:gd name="T29" fmla="*/ 50 h 109"/>
                <a:gd name="T30" fmla="*/ 78 w 123"/>
                <a:gd name="T31" fmla="*/ 79 h 109"/>
                <a:gd name="T32" fmla="*/ 57 w 123"/>
                <a:gd name="T33" fmla="*/ 103 h 109"/>
                <a:gd name="T34" fmla="*/ 6 w 123"/>
                <a:gd name="T35" fmla="*/ 65 h 109"/>
                <a:gd name="T36" fmla="*/ 0 w 123"/>
                <a:gd name="T37" fmla="*/ 3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3" h="109">
                  <a:moveTo>
                    <a:pt x="0" y="34"/>
                  </a:moveTo>
                  <a:cubicBezTo>
                    <a:pt x="10" y="29"/>
                    <a:pt x="21" y="23"/>
                    <a:pt x="33" y="17"/>
                  </a:cubicBezTo>
                  <a:cubicBezTo>
                    <a:pt x="34" y="17"/>
                    <a:pt x="35" y="18"/>
                    <a:pt x="36" y="19"/>
                  </a:cubicBezTo>
                  <a:cubicBezTo>
                    <a:pt x="34" y="23"/>
                    <a:pt x="34" y="28"/>
                    <a:pt x="31" y="31"/>
                  </a:cubicBezTo>
                  <a:cubicBezTo>
                    <a:pt x="19" y="43"/>
                    <a:pt x="20" y="68"/>
                    <a:pt x="33" y="79"/>
                  </a:cubicBezTo>
                  <a:cubicBezTo>
                    <a:pt x="37" y="82"/>
                    <a:pt x="42" y="84"/>
                    <a:pt x="46" y="83"/>
                  </a:cubicBezTo>
                  <a:cubicBezTo>
                    <a:pt x="49" y="82"/>
                    <a:pt x="51" y="76"/>
                    <a:pt x="51" y="72"/>
                  </a:cubicBezTo>
                  <a:cubicBezTo>
                    <a:pt x="52" y="64"/>
                    <a:pt x="51" y="56"/>
                    <a:pt x="50" y="48"/>
                  </a:cubicBezTo>
                  <a:cubicBezTo>
                    <a:pt x="47" y="26"/>
                    <a:pt x="60" y="5"/>
                    <a:pt x="79" y="3"/>
                  </a:cubicBezTo>
                  <a:cubicBezTo>
                    <a:pt x="96" y="0"/>
                    <a:pt x="113" y="16"/>
                    <a:pt x="116" y="38"/>
                  </a:cubicBezTo>
                  <a:cubicBezTo>
                    <a:pt x="117" y="43"/>
                    <a:pt x="117" y="49"/>
                    <a:pt x="119" y="55"/>
                  </a:cubicBezTo>
                  <a:cubicBezTo>
                    <a:pt x="123" y="73"/>
                    <a:pt x="118" y="80"/>
                    <a:pt x="98" y="82"/>
                  </a:cubicBezTo>
                  <a:cubicBezTo>
                    <a:pt x="99" y="71"/>
                    <a:pt x="102" y="60"/>
                    <a:pt x="102" y="49"/>
                  </a:cubicBezTo>
                  <a:cubicBezTo>
                    <a:pt x="102" y="34"/>
                    <a:pt x="91" y="17"/>
                    <a:pt x="84" y="20"/>
                  </a:cubicBezTo>
                  <a:cubicBezTo>
                    <a:pt x="70" y="26"/>
                    <a:pt x="75" y="40"/>
                    <a:pt x="75" y="50"/>
                  </a:cubicBezTo>
                  <a:cubicBezTo>
                    <a:pt x="75" y="60"/>
                    <a:pt x="77" y="69"/>
                    <a:pt x="78" y="79"/>
                  </a:cubicBezTo>
                  <a:cubicBezTo>
                    <a:pt x="79" y="93"/>
                    <a:pt x="71" y="101"/>
                    <a:pt x="57" y="103"/>
                  </a:cubicBezTo>
                  <a:cubicBezTo>
                    <a:pt x="31" y="109"/>
                    <a:pt x="10" y="93"/>
                    <a:pt x="6" y="65"/>
                  </a:cubicBezTo>
                  <a:cubicBezTo>
                    <a:pt x="5" y="55"/>
                    <a:pt x="2" y="46"/>
                    <a:pt x="0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66">
              <a:extLst>
                <a:ext uri="{FF2B5EF4-FFF2-40B4-BE49-F238E27FC236}">
                  <a16:creationId xmlns:a16="http://schemas.microsoft.com/office/drawing/2014/main" id="{22C76D0F-B717-4171-98E4-1965D3C3A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3638" y="2027238"/>
              <a:ext cx="319088" cy="376238"/>
            </a:xfrm>
            <a:custGeom>
              <a:avLst/>
              <a:gdLst>
                <a:gd name="T0" fmla="*/ 42 w 97"/>
                <a:gd name="T1" fmla="*/ 108 h 114"/>
                <a:gd name="T2" fmla="*/ 15 w 97"/>
                <a:gd name="T3" fmla="*/ 114 h 114"/>
                <a:gd name="T4" fmla="*/ 0 w 97"/>
                <a:gd name="T5" fmla="*/ 16 h 114"/>
                <a:gd name="T6" fmla="*/ 43 w 97"/>
                <a:gd name="T7" fmla="*/ 22 h 114"/>
                <a:gd name="T8" fmla="*/ 63 w 97"/>
                <a:gd name="T9" fmla="*/ 47 h 114"/>
                <a:gd name="T10" fmla="*/ 74 w 97"/>
                <a:gd name="T11" fmla="*/ 54 h 114"/>
                <a:gd name="T12" fmla="*/ 68 w 97"/>
                <a:gd name="T13" fmla="*/ 16 h 114"/>
                <a:gd name="T14" fmla="*/ 77 w 97"/>
                <a:gd name="T15" fmla="*/ 1 h 114"/>
                <a:gd name="T16" fmla="*/ 97 w 97"/>
                <a:gd name="T17" fmla="*/ 1 h 114"/>
                <a:gd name="T18" fmla="*/ 88 w 97"/>
                <a:gd name="T19" fmla="*/ 47 h 114"/>
                <a:gd name="T20" fmla="*/ 94 w 97"/>
                <a:gd name="T21" fmla="*/ 80 h 114"/>
                <a:gd name="T22" fmla="*/ 88 w 97"/>
                <a:gd name="T23" fmla="*/ 94 h 114"/>
                <a:gd name="T24" fmla="*/ 73 w 97"/>
                <a:gd name="T25" fmla="*/ 89 h 114"/>
                <a:gd name="T26" fmla="*/ 51 w 97"/>
                <a:gd name="T27" fmla="*/ 61 h 114"/>
                <a:gd name="T28" fmla="*/ 33 w 97"/>
                <a:gd name="T29" fmla="*/ 42 h 114"/>
                <a:gd name="T30" fmla="*/ 42 w 97"/>
                <a:gd name="T31" fmla="*/ 10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7" h="114">
                  <a:moveTo>
                    <a:pt x="42" y="108"/>
                  </a:moveTo>
                  <a:cubicBezTo>
                    <a:pt x="33" y="110"/>
                    <a:pt x="24" y="112"/>
                    <a:pt x="15" y="114"/>
                  </a:cubicBezTo>
                  <a:cubicBezTo>
                    <a:pt x="10" y="81"/>
                    <a:pt x="5" y="49"/>
                    <a:pt x="0" y="16"/>
                  </a:cubicBezTo>
                  <a:cubicBezTo>
                    <a:pt x="11" y="6"/>
                    <a:pt x="31" y="7"/>
                    <a:pt x="43" y="22"/>
                  </a:cubicBezTo>
                  <a:cubicBezTo>
                    <a:pt x="50" y="31"/>
                    <a:pt x="56" y="39"/>
                    <a:pt x="63" y="47"/>
                  </a:cubicBezTo>
                  <a:cubicBezTo>
                    <a:pt x="65" y="49"/>
                    <a:pt x="67" y="50"/>
                    <a:pt x="74" y="54"/>
                  </a:cubicBezTo>
                  <a:cubicBezTo>
                    <a:pt x="72" y="39"/>
                    <a:pt x="73" y="26"/>
                    <a:pt x="68" y="16"/>
                  </a:cubicBezTo>
                  <a:cubicBezTo>
                    <a:pt x="62" y="4"/>
                    <a:pt x="67" y="1"/>
                    <a:pt x="77" y="1"/>
                  </a:cubicBezTo>
                  <a:cubicBezTo>
                    <a:pt x="82" y="0"/>
                    <a:pt x="88" y="1"/>
                    <a:pt x="97" y="1"/>
                  </a:cubicBezTo>
                  <a:cubicBezTo>
                    <a:pt x="82" y="17"/>
                    <a:pt x="86" y="32"/>
                    <a:pt x="88" y="47"/>
                  </a:cubicBezTo>
                  <a:cubicBezTo>
                    <a:pt x="90" y="58"/>
                    <a:pt x="93" y="69"/>
                    <a:pt x="94" y="80"/>
                  </a:cubicBezTo>
                  <a:cubicBezTo>
                    <a:pt x="94" y="85"/>
                    <a:pt x="91" y="93"/>
                    <a:pt x="88" y="94"/>
                  </a:cubicBezTo>
                  <a:cubicBezTo>
                    <a:pt x="84" y="95"/>
                    <a:pt x="76" y="93"/>
                    <a:pt x="73" y="89"/>
                  </a:cubicBezTo>
                  <a:cubicBezTo>
                    <a:pt x="65" y="81"/>
                    <a:pt x="58" y="71"/>
                    <a:pt x="51" y="61"/>
                  </a:cubicBezTo>
                  <a:cubicBezTo>
                    <a:pt x="46" y="55"/>
                    <a:pt x="40" y="50"/>
                    <a:pt x="33" y="42"/>
                  </a:cubicBezTo>
                  <a:cubicBezTo>
                    <a:pt x="26" y="67"/>
                    <a:pt x="31" y="87"/>
                    <a:pt x="42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67">
              <a:extLst>
                <a:ext uri="{FF2B5EF4-FFF2-40B4-BE49-F238E27FC236}">
                  <a16:creationId xmlns:a16="http://schemas.microsoft.com/office/drawing/2014/main" id="{3BB68088-B89C-45B8-AE15-882EAE1A3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8613" y="2357438"/>
              <a:ext cx="446088" cy="438150"/>
            </a:xfrm>
            <a:custGeom>
              <a:avLst/>
              <a:gdLst>
                <a:gd name="T0" fmla="*/ 103 w 135"/>
                <a:gd name="T1" fmla="*/ 108 h 133"/>
                <a:gd name="T2" fmla="*/ 88 w 135"/>
                <a:gd name="T3" fmla="*/ 125 h 133"/>
                <a:gd name="T4" fmla="*/ 69 w 135"/>
                <a:gd name="T5" fmla="*/ 122 h 133"/>
                <a:gd name="T6" fmla="*/ 27 w 135"/>
                <a:gd name="T7" fmla="*/ 82 h 133"/>
                <a:gd name="T8" fmla="*/ 0 w 135"/>
                <a:gd name="T9" fmla="*/ 63 h 133"/>
                <a:gd name="T10" fmla="*/ 26 w 135"/>
                <a:gd name="T11" fmla="*/ 41 h 133"/>
                <a:gd name="T12" fmla="*/ 79 w 135"/>
                <a:gd name="T13" fmla="*/ 54 h 133"/>
                <a:gd name="T14" fmla="*/ 47 w 135"/>
                <a:gd name="T15" fmla="*/ 21 h 133"/>
                <a:gd name="T16" fmla="*/ 66 w 135"/>
                <a:gd name="T17" fmla="*/ 0 h 133"/>
                <a:gd name="T18" fmla="*/ 135 w 135"/>
                <a:gd name="T19" fmla="*/ 78 h 133"/>
                <a:gd name="T20" fmla="*/ 41 w 135"/>
                <a:gd name="T21" fmla="*/ 62 h 133"/>
                <a:gd name="T22" fmla="*/ 103 w 135"/>
                <a:gd name="T23" fmla="*/ 10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" h="133">
                  <a:moveTo>
                    <a:pt x="103" y="108"/>
                  </a:moveTo>
                  <a:cubicBezTo>
                    <a:pt x="98" y="115"/>
                    <a:pt x="93" y="120"/>
                    <a:pt x="88" y="125"/>
                  </a:cubicBezTo>
                  <a:cubicBezTo>
                    <a:pt x="80" y="132"/>
                    <a:pt x="77" y="133"/>
                    <a:pt x="69" y="122"/>
                  </a:cubicBezTo>
                  <a:cubicBezTo>
                    <a:pt x="58" y="106"/>
                    <a:pt x="42" y="95"/>
                    <a:pt x="27" y="82"/>
                  </a:cubicBezTo>
                  <a:cubicBezTo>
                    <a:pt x="19" y="75"/>
                    <a:pt x="10" y="70"/>
                    <a:pt x="0" y="63"/>
                  </a:cubicBezTo>
                  <a:cubicBezTo>
                    <a:pt x="1" y="48"/>
                    <a:pt x="21" y="50"/>
                    <a:pt x="26" y="41"/>
                  </a:cubicBezTo>
                  <a:cubicBezTo>
                    <a:pt x="45" y="45"/>
                    <a:pt x="62" y="49"/>
                    <a:pt x="79" y="54"/>
                  </a:cubicBezTo>
                  <a:cubicBezTo>
                    <a:pt x="80" y="38"/>
                    <a:pt x="66" y="24"/>
                    <a:pt x="47" y="21"/>
                  </a:cubicBezTo>
                  <a:cubicBezTo>
                    <a:pt x="48" y="10"/>
                    <a:pt x="48" y="10"/>
                    <a:pt x="66" y="0"/>
                  </a:cubicBezTo>
                  <a:cubicBezTo>
                    <a:pt x="83" y="30"/>
                    <a:pt x="109" y="51"/>
                    <a:pt x="135" y="78"/>
                  </a:cubicBezTo>
                  <a:cubicBezTo>
                    <a:pt x="102" y="83"/>
                    <a:pt x="76" y="61"/>
                    <a:pt x="41" y="62"/>
                  </a:cubicBezTo>
                  <a:cubicBezTo>
                    <a:pt x="62" y="82"/>
                    <a:pt x="75" y="103"/>
                    <a:pt x="103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68">
              <a:extLst>
                <a:ext uri="{FF2B5EF4-FFF2-40B4-BE49-F238E27FC236}">
                  <a16:creationId xmlns:a16="http://schemas.microsoft.com/office/drawing/2014/main" id="{2468C678-43CA-4514-8A02-5F6051308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7076" y="2214563"/>
              <a:ext cx="412750" cy="422275"/>
            </a:xfrm>
            <a:custGeom>
              <a:avLst/>
              <a:gdLst>
                <a:gd name="T0" fmla="*/ 84 w 125"/>
                <a:gd name="T1" fmla="*/ 113 h 128"/>
                <a:gd name="T2" fmla="*/ 53 w 125"/>
                <a:gd name="T3" fmla="*/ 118 h 128"/>
                <a:gd name="T4" fmla="*/ 0 w 125"/>
                <a:gd name="T5" fmla="*/ 81 h 128"/>
                <a:gd name="T6" fmla="*/ 23 w 125"/>
                <a:gd name="T7" fmla="*/ 64 h 128"/>
                <a:gd name="T8" fmla="*/ 54 w 125"/>
                <a:gd name="T9" fmla="*/ 12 h 128"/>
                <a:gd name="T10" fmla="*/ 68 w 125"/>
                <a:gd name="T11" fmla="*/ 6 h 128"/>
                <a:gd name="T12" fmla="*/ 117 w 125"/>
                <a:gd name="T13" fmla="*/ 37 h 128"/>
                <a:gd name="T14" fmla="*/ 125 w 125"/>
                <a:gd name="T15" fmla="*/ 51 h 128"/>
                <a:gd name="T16" fmla="*/ 120 w 125"/>
                <a:gd name="T17" fmla="*/ 57 h 128"/>
                <a:gd name="T18" fmla="*/ 107 w 125"/>
                <a:gd name="T19" fmla="*/ 49 h 128"/>
                <a:gd name="T20" fmla="*/ 74 w 125"/>
                <a:gd name="T21" fmla="*/ 28 h 128"/>
                <a:gd name="T22" fmla="*/ 56 w 125"/>
                <a:gd name="T23" fmla="*/ 49 h 128"/>
                <a:gd name="T24" fmla="*/ 100 w 125"/>
                <a:gd name="T25" fmla="*/ 72 h 128"/>
                <a:gd name="T26" fmla="*/ 90 w 125"/>
                <a:gd name="T27" fmla="*/ 86 h 128"/>
                <a:gd name="T28" fmla="*/ 76 w 125"/>
                <a:gd name="T29" fmla="*/ 84 h 128"/>
                <a:gd name="T30" fmla="*/ 64 w 125"/>
                <a:gd name="T31" fmla="*/ 72 h 128"/>
                <a:gd name="T32" fmla="*/ 40 w 125"/>
                <a:gd name="T33" fmla="*/ 74 h 128"/>
                <a:gd name="T34" fmla="*/ 45 w 125"/>
                <a:gd name="T35" fmla="*/ 99 h 128"/>
                <a:gd name="T36" fmla="*/ 84 w 125"/>
                <a:gd name="T37" fmla="*/ 11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5" h="128">
                  <a:moveTo>
                    <a:pt x="84" y="113"/>
                  </a:moveTo>
                  <a:cubicBezTo>
                    <a:pt x="80" y="123"/>
                    <a:pt x="68" y="128"/>
                    <a:pt x="53" y="118"/>
                  </a:cubicBezTo>
                  <a:cubicBezTo>
                    <a:pt x="37" y="108"/>
                    <a:pt x="21" y="96"/>
                    <a:pt x="0" y="81"/>
                  </a:cubicBezTo>
                  <a:cubicBezTo>
                    <a:pt x="8" y="75"/>
                    <a:pt x="18" y="71"/>
                    <a:pt x="23" y="64"/>
                  </a:cubicBezTo>
                  <a:cubicBezTo>
                    <a:pt x="35" y="48"/>
                    <a:pt x="44" y="30"/>
                    <a:pt x="54" y="12"/>
                  </a:cubicBezTo>
                  <a:cubicBezTo>
                    <a:pt x="57" y="6"/>
                    <a:pt x="60" y="0"/>
                    <a:pt x="68" y="6"/>
                  </a:cubicBezTo>
                  <a:cubicBezTo>
                    <a:pt x="84" y="16"/>
                    <a:pt x="101" y="26"/>
                    <a:pt x="117" y="37"/>
                  </a:cubicBezTo>
                  <a:cubicBezTo>
                    <a:pt x="121" y="39"/>
                    <a:pt x="123" y="46"/>
                    <a:pt x="125" y="51"/>
                  </a:cubicBezTo>
                  <a:cubicBezTo>
                    <a:pt x="125" y="52"/>
                    <a:pt x="121" y="57"/>
                    <a:pt x="120" y="57"/>
                  </a:cubicBezTo>
                  <a:cubicBezTo>
                    <a:pt x="116" y="55"/>
                    <a:pt x="111" y="52"/>
                    <a:pt x="107" y="49"/>
                  </a:cubicBezTo>
                  <a:cubicBezTo>
                    <a:pt x="96" y="42"/>
                    <a:pt x="85" y="35"/>
                    <a:pt x="74" y="28"/>
                  </a:cubicBezTo>
                  <a:cubicBezTo>
                    <a:pt x="68" y="35"/>
                    <a:pt x="63" y="41"/>
                    <a:pt x="56" y="49"/>
                  </a:cubicBezTo>
                  <a:cubicBezTo>
                    <a:pt x="71" y="57"/>
                    <a:pt x="84" y="64"/>
                    <a:pt x="100" y="72"/>
                  </a:cubicBezTo>
                  <a:cubicBezTo>
                    <a:pt x="98" y="75"/>
                    <a:pt x="96" y="82"/>
                    <a:pt x="90" y="86"/>
                  </a:cubicBezTo>
                  <a:cubicBezTo>
                    <a:pt x="88" y="88"/>
                    <a:pt x="80" y="87"/>
                    <a:pt x="76" y="84"/>
                  </a:cubicBezTo>
                  <a:cubicBezTo>
                    <a:pt x="71" y="82"/>
                    <a:pt x="68" y="76"/>
                    <a:pt x="64" y="72"/>
                  </a:cubicBezTo>
                  <a:cubicBezTo>
                    <a:pt x="55" y="65"/>
                    <a:pt x="48" y="63"/>
                    <a:pt x="40" y="74"/>
                  </a:cubicBezTo>
                  <a:cubicBezTo>
                    <a:pt x="33" y="85"/>
                    <a:pt x="32" y="94"/>
                    <a:pt x="45" y="99"/>
                  </a:cubicBezTo>
                  <a:cubicBezTo>
                    <a:pt x="58" y="104"/>
                    <a:pt x="71" y="108"/>
                    <a:pt x="84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69">
              <a:extLst>
                <a:ext uri="{FF2B5EF4-FFF2-40B4-BE49-F238E27FC236}">
                  <a16:creationId xmlns:a16="http://schemas.microsoft.com/office/drawing/2014/main" id="{3138CA65-E3C3-4112-A6C5-C660AD3D5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3176" y="3432175"/>
              <a:ext cx="407988" cy="303213"/>
            </a:xfrm>
            <a:custGeom>
              <a:avLst/>
              <a:gdLst>
                <a:gd name="T0" fmla="*/ 0 w 124"/>
                <a:gd name="T1" fmla="*/ 32 h 92"/>
                <a:gd name="T2" fmla="*/ 11 w 124"/>
                <a:gd name="T3" fmla="*/ 0 h 92"/>
                <a:gd name="T4" fmla="*/ 64 w 124"/>
                <a:gd name="T5" fmla="*/ 8 h 92"/>
                <a:gd name="T6" fmla="*/ 71 w 124"/>
                <a:gd name="T7" fmla="*/ 7 h 92"/>
                <a:gd name="T8" fmla="*/ 113 w 124"/>
                <a:gd name="T9" fmla="*/ 19 h 92"/>
                <a:gd name="T10" fmla="*/ 114 w 124"/>
                <a:gd name="T11" fmla="*/ 70 h 92"/>
                <a:gd name="T12" fmla="*/ 90 w 124"/>
                <a:gd name="T13" fmla="*/ 83 h 92"/>
                <a:gd name="T14" fmla="*/ 41 w 124"/>
                <a:gd name="T15" fmla="*/ 87 h 92"/>
                <a:gd name="T16" fmla="*/ 12 w 124"/>
                <a:gd name="T17" fmla="*/ 92 h 92"/>
                <a:gd name="T18" fmla="*/ 32 w 124"/>
                <a:gd name="T19" fmla="*/ 66 h 92"/>
                <a:gd name="T20" fmla="*/ 85 w 124"/>
                <a:gd name="T21" fmla="*/ 66 h 92"/>
                <a:gd name="T22" fmla="*/ 103 w 124"/>
                <a:gd name="T23" fmla="*/ 51 h 92"/>
                <a:gd name="T24" fmla="*/ 87 w 124"/>
                <a:gd name="T25" fmla="*/ 23 h 92"/>
                <a:gd name="T26" fmla="*/ 16 w 124"/>
                <a:gd name="T27" fmla="*/ 32 h 92"/>
                <a:gd name="T28" fmla="*/ 0 w 124"/>
                <a:gd name="T29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92">
                  <a:moveTo>
                    <a:pt x="0" y="32"/>
                  </a:moveTo>
                  <a:cubicBezTo>
                    <a:pt x="4" y="20"/>
                    <a:pt x="7" y="11"/>
                    <a:pt x="11" y="0"/>
                  </a:cubicBezTo>
                  <a:cubicBezTo>
                    <a:pt x="28" y="20"/>
                    <a:pt x="47" y="7"/>
                    <a:pt x="64" y="8"/>
                  </a:cubicBezTo>
                  <a:cubicBezTo>
                    <a:pt x="66" y="9"/>
                    <a:pt x="69" y="7"/>
                    <a:pt x="71" y="7"/>
                  </a:cubicBezTo>
                  <a:cubicBezTo>
                    <a:pt x="87" y="5"/>
                    <a:pt x="104" y="4"/>
                    <a:pt x="113" y="19"/>
                  </a:cubicBezTo>
                  <a:cubicBezTo>
                    <a:pt x="122" y="35"/>
                    <a:pt x="124" y="54"/>
                    <a:pt x="114" y="70"/>
                  </a:cubicBezTo>
                  <a:cubicBezTo>
                    <a:pt x="110" y="77"/>
                    <a:pt x="99" y="81"/>
                    <a:pt x="90" y="83"/>
                  </a:cubicBezTo>
                  <a:cubicBezTo>
                    <a:pt x="74" y="86"/>
                    <a:pt x="57" y="85"/>
                    <a:pt x="41" y="87"/>
                  </a:cubicBezTo>
                  <a:cubicBezTo>
                    <a:pt x="31" y="88"/>
                    <a:pt x="21" y="90"/>
                    <a:pt x="12" y="92"/>
                  </a:cubicBezTo>
                  <a:cubicBezTo>
                    <a:pt x="8" y="69"/>
                    <a:pt x="10" y="66"/>
                    <a:pt x="32" y="66"/>
                  </a:cubicBezTo>
                  <a:cubicBezTo>
                    <a:pt x="50" y="66"/>
                    <a:pt x="68" y="67"/>
                    <a:pt x="85" y="66"/>
                  </a:cubicBezTo>
                  <a:cubicBezTo>
                    <a:pt x="94" y="65"/>
                    <a:pt x="103" y="65"/>
                    <a:pt x="103" y="51"/>
                  </a:cubicBezTo>
                  <a:cubicBezTo>
                    <a:pt x="104" y="33"/>
                    <a:pt x="100" y="23"/>
                    <a:pt x="87" y="23"/>
                  </a:cubicBezTo>
                  <a:cubicBezTo>
                    <a:pt x="63" y="23"/>
                    <a:pt x="39" y="18"/>
                    <a:pt x="16" y="32"/>
                  </a:cubicBezTo>
                  <a:cubicBezTo>
                    <a:pt x="13" y="34"/>
                    <a:pt x="7" y="32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70">
              <a:extLst>
                <a:ext uri="{FF2B5EF4-FFF2-40B4-BE49-F238E27FC236}">
                  <a16:creationId xmlns:a16="http://schemas.microsoft.com/office/drawing/2014/main" id="{2361DCCC-8EF7-41B9-9260-EDD213189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738" y="3792538"/>
              <a:ext cx="434975" cy="285750"/>
            </a:xfrm>
            <a:custGeom>
              <a:avLst/>
              <a:gdLst>
                <a:gd name="T0" fmla="*/ 119 w 132"/>
                <a:gd name="T1" fmla="*/ 22 h 87"/>
                <a:gd name="T2" fmla="*/ 131 w 132"/>
                <a:gd name="T3" fmla="*/ 48 h 87"/>
                <a:gd name="T4" fmla="*/ 125 w 132"/>
                <a:gd name="T5" fmla="*/ 58 h 87"/>
                <a:gd name="T6" fmla="*/ 74 w 132"/>
                <a:gd name="T7" fmla="*/ 69 h 87"/>
                <a:gd name="T8" fmla="*/ 33 w 132"/>
                <a:gd name="T9" fmla="*/ 87 h 87"/>
                <a:gd name="T10" fmla="*/ 18 w 132"/>
                <a:gd name="T11" fmla="*/ 63 h 87"/>
                <a:gd name="T12" fmla="*/ 6 w 132"/>
                <a:gd name="T13" fmla="*/ 30 h 87"/>
                <a:gd name="T14" fmla="*/ 19 w 132"/>
                <a:gd name="T15" fmla="*/ 9 h 87"/>
                <a:gd name="T16" fmla="*/ 28 w 132"/>
                <a:gd name="T17" fmla="*/ 49 h 87"/>
                <a:gd name="T18" fmla="*/ 45 w 132"/>
                <a:gd name="T19" fmla="*/ 57 h 87"/>
                <a:gd name="T20" fmla="*/ 59 w 132"/>
                <a:gd name="T21" fmla="*/ 41 h 87"/>
                <a:gd name="T22" fmla="*/ 47 w 132"/>
                <a:gd name="T23" fmla="*/ 18 h 87"/>
                <a:gd name="T24" fmla="*/ 42 w 132"/>
                <a:gd name="T25" fmla="*/ 10 h 87"/>
                <a:gd name="T26" fmla="*/ 52 w 132"/>
                <a:gd name="T27" fmla="*/ 2 h 87"/>
                <a:gd name="T28" fmla="*/ 62 w 132"/>
                <a:gd name="T29" fmla="*/ 0 h 87"/>
                <a:gd name="T30" fmla="*/ 83 w 132"/>
                <a:gd name="T31" fmla="*/ 42 h 87"/>
                <a:gd name="T32" fmla="*/ 119 w 132"/>
                <a:gd name="T33" fmla="*/ 2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" h="87">
                  <a:moveTo>
                    <a:pt x="119" y="22"/>
                  </a:moveTo>
                  <a:cubicBezTo>
                    <a:pt x="124" y="32"/>
                    <a:pt x="129" y="39"/>
                    <a:pt x="131" y="48"/>
                  </a:cubicBezTo>
                  <a:cubicBezTo>
                    <a:pt x="132" y="50"/>
                    <a:pt x="126" y="58"/>
                    <a:pt x="125" y="58"/>
                  </a:cubicBezTo>
                  <a:cubicBezTo>
                    <a:pt x="106" y="52"/>
                    <a:pt x="90" y="64"/>
                    <a:pt x="74" y="69"/>
                  </a:cubicBezTo>
                  <a:cubicBezTo>
                    <a:pt x="61" y="73"/>
                    <a:pt x="48" y="80"/>
                    <a:pt x="33" y="87"/>
                  </a:cubicBezTo>
                  <a:cubicBezTo>
                    <a:pt x="29" y="81"/>
                    <a:pt x="22" y="72"/>
                    <a:pt x="18" y="63"/>
                  </a:cubicBezTo>
                  <a:cubicBezTo>
                    <a:pt x="13" y="52"/>
                    <a:pt x="10" y="41"/>
                    <a:pt x="6" y="30"/>
                  </a:cubicBezTo>
                  <a:cubicBezTo>
                    <a:pt x="0" y="15"/>
                    <a:pt x="5" y="8"/>
                    <a:pt x="19" y="9"/>
                  </a:cubicBezTo>
                  <a:cubicBezTo>
                    <a:pt x="22" y="23"/>
                    <a:pt x="25" y="36"/>
                    <a:pt x="28" y="49"/>
                  </a:cubicBezTo>
                  <a:cubicBezTo>
                    <a:pt x="31" y="59"/>
                    <a:pt x="35" y="60"/>
                    <a:pt x="45" y="57"/>
                  </a:cubicBezTo>
                  <a:cubicBezTo>
                    <a:pt x="54" y="54"/>
                    <a:pt x="62" y="51"/>
                    <a:pt x="59" y="41"/>
                  </a:cubicBezTo>
                  <a:cubicBezTo>
                    <a:pt x="56" y="33"/>
                    <a:pt x="51" y="26"/>
                    <a:pt x="47" y="18"/>
                  </a:cubicBezTo>
                  <a:cubicBezTo>
                    <a:pt x="45" y="15"/>
                    <a:pt x="41" y="11"/>
                    <a:pt x="42" y="10"/>
                  </a:cubicBezTo>
                  <a:cubicBezTo>
                    <a:pt x="44" y="6"/>
                    <a:pt x="48" y="4"/>
                    <a:pt x="52" y="2"/>
                  </a:cubicBezTo>
                  <a:cubicBezTo>
                    <a:pt x="56" y="1"/>
                    <a:pt x="62" y="1"/>
                    <a:pt x="62" y="0"/>
                  </a:cubicBezTo>
                  <a:cubicBezTo>
                    <a:pt x="69" y="15"/>
                    <a:pt x="74" y="30"/>
                    <a:pt x="83" y="42"/>
                  </a:cubicBezTo>
                  <a:cubicBezTo>
                    <a:pt x="87" y="48"/>
                    <a:pt x="112" y="34"/>
                    <a:pt x="11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71">
              <a:extLst>
                <a:ext uri="{FF2B5EF4-FFF2-40B4-BE49-F238E27FC236}">
                  <a16:creationId xmlns:a16="http://schemas.microsoft.com/office/drawing/2014/main" id="{DD6AE381-752C-4F59-B738-412A7633F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113" y="3821113"/>
              <a:ext cx="422275" cy="303213"/>
            </a:xfrm>
            <a:custGeom>
              <a:avLst/>
              <a:gdLst>
                <a:gd name="T0" fmla="*/ 123 w 128"/>
                <a:gd name="T1" fmla="*/ 2 h 92"/>
                <a:gd name="T2" fmla="*/ 98 w 128"/>
                <a:gd name="T3" fmla="*/ 35 h 92"/>
                <a:gd name="T4" fmla="*/ 69 w 128"/>
                <a:gd name="T5" fmla="*/ 36 h 92"/>
                <a:gd name="T6" fmla="*/ 67 w 128"/>
                <a:gd name="T7" fmla="*/ 43 h 92"/>
                <a:gd name="T8" fmla="*/ 100 w 128"/>
                <a:gd name="T9" fmla="*/ 69 h 92"/>
                <a:gd name="T10" fmla="*/ 104 w 128"/>
                <a:gd name="T11" fmla="*/ 66 h 92"/>
                <a:gd name="T12" fmla="*/ 103 w 128"/>
                <a:gd name="T13" fmla="*/ 82 h 92"/>
                <a:gd name="T14" fmla="*/ 96 w 128"/>
                <a:gd name="T15" fmla="*/ 92 h 92"/>
                <a:gd name="T16" fmla="*/ 86 w 128"/>
                <a:gd name="T17" fmla="*/ 88 h 92"/>
                <a:gd name="T18" fmla="*/ 50 w 128"/>
                <a:gd name="T19" fmla="*/ 50 h 92"/>
                <a:gd name="T20" fmla="*/ 0 w 128"/>
                <a:gd name="T21" fmla="*/ 42 h 92"/>
                <a:gd name="T22" fmla="*/ 11 w 128"/>
                <a:gd name="T23" fmla="*/ 3 h 92"/>
                <a:gd name="T24" fmla="*/ 22 w 128"/>
                <a:gd name="T25" fmla="*/ 1 h 92"/>
                <a:gd name="T26" fmla="*/ 65 w 128"/>
                <a:gd name="T27" fmla="*/ 19 h 92"/>
                <a:gd name="T28" fmla="*/ 123 w 128"/>
                <a:gd name="T29" fmla="*/ 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92">
                  <a:moveTo>
                    <a:pt x="123" y="2"/>
                  </a:moveTo>
                  <a:cubicBezTo>
                    <a:pt x="128" y="19"/>
                    <a:pt x="117" y="34"/>
                    <a:pt x="98" y="35"/>
                  </a:cubicBezTo>
                  <a:cubicBezTo>
                    <a:pt x="88" y="35"/>
                    <a:pt x="79" y="36"/>
                    <a:pt x="69" y="36"/>
                  </a:cubicBezTo>
                  <a:cubicBezTo>
                    <a:pt x="69" y="38"/>
                    <a:pt x="68" y="41"/>
                    <a:pt x="67" y="43"/>
                  </a:cubicBezTo>
                  <a:cubicBezTo>
                    <a:pt x="78" y="52"/>
                    <a:pt x="89" y="60"/>
                    <a:pt x="100" y="69"/>
                  </a:cubicBezTo>
                  <a:cubicBezTo>
                    <a:pt x="101" y="68"/>
                    <a:pt x="102" y="67"/>
                    <a:pt x="104" y="66"/>
                  </a:cubicBezTo>
                  <a:cubicBezTo>
                    <a:pt x="104" y="72"/>
                    <a:pt x="104" y="77"/>
                    <a:pt x="103" y="82"/>
                  </a:cubicBezTo>
                  <a:cubicBezTo>
                    <a:pt x="102" y="86"/>
                    <a:pt x="99" y="90"/>
                    <a:pt x="96" y="92"/>
                  </a:cubicBezTo>
                  <a:cubicBezTo>
                    <a:pt x="94" y="92"/>
                    <a:pt x="89" y="90"/>
                    <a:pt x="86" y="88"/>
                  </a:cubicBezTo>
                  <a:cubicBezTo>
                    <a:pt x="74" y="75"/>
                    <a:pt x="62" y="63"/>
                    <a:pt x="50" y="50"/>
                  </a:cubicBezTo>
                  <a:cubicBezTo>
                    <a:pt x="37" y="36"/>
                    <a:pt x="21" y="35"/>
                    <a:pt x="0" y="42"/>
                  </a:cubicBezTo>
                  <a:cubicBezTo>
                    <a:pt x="4" y="27"/>
                    <a:pt x="7" y="15"/>
                    <a:pt x="11" y="3"/>
                  </a:cubicBezTo>
                  <a:cubicBezTo>
                    <a:pt x="11" y="1"/>
                    <a:pt x="21" y="0"/>
                    <a:pt x="22" y="1"/>
                  </a:cubicBezTo>
                  <a:cubicBezTo>
                    <a:pt x="36" y="21"/>
                    <a:pt x="44" y="24"/>
                    <a:pt x="65" y="19"/>
                  </a:cubicBezTo>
                  <a:cubicBezTo>
                    <a:pt x="84" y="14"/>
                    <a:pt x="103" y="8"/>
                    <a:pt x="1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72">
              <a:extLst>
                <a:ext uri="{FF2B5EF4-FFF2-40B4-BE49-F238E27FC236}">
                  <a16:creationId xmlns:a16="http://schemas.microsoft.com/office/drawing/2014/main" id="{D9E8FCB7-D237-40D2-8C5D-3DB92D268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576" y="2116138"/>
              <a:ext cx="352425" cy="379413"/>
            </a:xfrm>
            <a:custGeom>
              <a:avLst/>
              <a:gdLst>
                <a:gd name="T0" fmla="*/ 76 w 107"/>
                <a:gd name="T1" fmla="*/ 0 h 115"/>
                <a:gd name="T2" fmla="*/ 94 w 107"/>
                <a:gd name="T3" fmla="*/ 50 h 115"/>
                <a:gd name="T4" fmla="*/ 97 w 107"/>
                <a:gd name="T5" fmla="*/ 58 h 115"/>
                <a:gd name="T6" fmla="*/ 71 w 107"/>
                <a:gd name="T7" fmla="*/ 109 h 115"/>
                <a:gd name="T8" fmla="*/ 24 w 107"/>
                <a:gd name="T9" fmla="*/ 85 h 115"/>
                <a:gd name="T10" fmla="*/ 2 w 107"/>
                <a:gd name="T11" fmla="*/ 39 h 115"/>
                <a:gd name="T12" fmla="*/ 1 w 107"/>
                <a:gd name="T13" fmla="*/ 30 h 115"/>
                <a:gd name="T14" fmla="*/ 30 w 107"/>
                <a:gd name="T15" fmla="*/ 18 h 115"/>
                <a:gd name="T16" fmla="*/ 49 w 107"/>
                <a:gd name="T17" fmla="*/ 86 h 115"/>
                <a:gd name="T18" fmla="*/ 84 w 107"/>
                <a:gd name="T19" fmla="*/ 94 h 115"/>
                <a:gd name="T20" fmla="*/ 87 w 107"/>
                <a:gd name="T21" fmla="*/ 80 h 115"/>
                <a:gd name="T22" fmla="*/ 62 w 107"/>
                <a:gd name="T23" fmla="*/ 18 h 115"/>
                <a:gd name="T24" fmla="*/ 72 w 107"/>
                <a:gd name="T25" fmla="*/ 0 h 115"/>
                <a:gd name="T26" fmla="*/ 76 w 107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7" h="115">
                  <a:moveTo>
                    <a:pt x="76" y="0"/>
                  </a:moveTo>
                  <a:cubicBezTo>
                    <a:pt x="82" y="18"/>
                    <a:pt x="88" y="34"/>
                    <a:pt x="94" y="50"/>
                  </a:cubicBezTo>
                  <a:cubicBezTo>
                    <a:pt x="95" y="53"/>
                    <a:pt x="96" y="56"/>
                    <a:pt x="97" y="58"/>
                  </a:cubicBezTo>
                  <a:cubicBezTo>
                    <a:pt x="107" y="98"/>
                    <a:pt x="102" y="101"/>
                    <a:pt x="71" y="109"/>
                  </a:cubicBezTo>
                  <a:cubicBezTo>
                    <a:pt x="45" y="115"/>
                    <a:pt x="34" y="109"/>
                    <a:pt x="24" y="85"/>
                  </a:cubicBezTo>
                  <a:cubicBezTo>
                    <a:pt x="17" y="69"/>
                    <a:pt x="9" y="54"/>
                    <a:pt x="2" y="39"/>
                  </a:cubicBezTo>
                  <a:cubicBezTo>
                    <a:pt x="0" y="36"/>
                    <a:pt x="0" y="30"/>
                    <a:pt x="1" y="30"/>
                  </a:cubicBezTo>
                  <a:cubicBezTo>
                    <a:pt x="10" y="25"/>
                    <a:pt x="20" y="21"/>
                    <a:pt x="30" y="18"/>
                  </a:cubicBezTo>
                  <a:cubicBezTo>
                    <a:pt x="24" y="46"/>
                    <a:pt x="41" y="65"/>
                    <a:pt x="49" y="86"/>
                  </a:cubicBezTo>
                  <a:cubicBezTo>
                    <a:pt x="54" y="100"/>
                    <a:pt x="72" y="103"/>
                    <a:pt x="84" y="94"/>
                  </a:cubicBezTo>
                  <a:cubicBezTo>
                    <a:pt x="87" y="91"/>
                    <a:pt x="89" y="84"/>
                    <a:pt x="87" y="80"/>
                  </a:cubicBezTo>
                  <a:cubicBezTo>
                    <a:pt x="80" y="59"/>
                    <a:pt x="71" y="38"/>
                    <a:pt x="62" y="18"/>
                  </a:cubicBezTo>
                  <a:cubicBezTo>
                    <a:pt x="55" y="3"/>
                    <a:pt x="56" y="1"/>
                    <a:pt x="72" y="0"/>
                  </a:cubicBezTo>
                  <a:cubicBezTo>
                    <a:pt x="74" y="0"/>
                    <a:pt x="76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73">
              <a:extLst>
                <a:ext uri="{FF2B5EF4-FFF2-40B4-BE49-F238E27FC236}">
                  <a16:creationId xmlns:a16="http://schemas.microsoft.com/office/drawing/2014/main" id="{0B1DB000-10F9-48DD-8149-15038EDF8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6676" y="3416300"/>
              <a:ext cx="385763" cy="319088"/>
            </a:xfrm>
            <a:custGeom>
              <a:avLst/>
              <a:gdLst>
                <a:gd name="T0" fmla="*/ 8 w 117"/>
                <a:gd name="T1" fmla="*/ 72 h 97"/>
                <a:gd name="T2" fmla="*/ 14 w 117"/>
                <a:gd name="T3" fmla="*/ 25 h 97"/>
                <a:gd name="T4" fmla="*/ 93 w 117"/>
                <a:gd name="T5" fmla="*/ 40 h 97"/>
                <a:gd name="T6" fmla="*/ 101 w 117"/>
                <a:gd name="T7" fmla="*/ 24 h 97"/>
                <a:gd name="T8" fmla="*/ 94 w 117"/>
                <a:gd name="T9" fmla="*/ 9 h 97"/>
                <a:gd name="T10" fmla="*/ 116 w 117"/>
                <a:gd name="T11" fmla="*/ 0 h 97"/>
                <a:gd name="T12" fmla="*/ 116 w 117"/>
                <a:gd name="T13" fmla="*/ 83 h 97"/>
                <a:gd name="T14" fmla="*/ 93 w 117"/>
                <a:gd name="T15" fmla="*/ 93 h 97"/>
                <a:gd name="T16" fmla="*/ 96 w 117"/>
                <a:gd name="T17" fmla="*/ 82 h 97"/>
                <a:gd name="T18" fmla="*/ 84 w 117"/>
                <a:gd name="T19" fmla="*/ 63 h 97"/>
                <a:gd name="T20" fmla="*/ 62 w 117"/>
                <a:gd name="T21" fmla="*/ 61 h 97"/>
                <a:gd name="T22" fmla="*/ 8 w 117"/>
                <a:gd name="T23" fmla="*/ 7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" h="97">
                  <a:moveTo>
                    <a:pt x="8" y="72"/>
                  </a:moveTo>
                  <a:cubicBezTo>
                    <a:pt x="0" y="51"/>
                    <a:pt x="2" y="40"/>
                    <a:pt x="14" y="25"/>
                  </a:cubicBezTo>
                  <a:cubicBezTo>
                    <a:pt x="38" y="42"/>
                    <a:pt x="66" y="37"/>
                    <a:pt x="93" y="40"/>
                  </a:cubicBezTo>
                  <a:cubicBezTo>
                    <a:pt x="102" y="42"/>
                    <a:pt x="106" y="32"/>
                    <a:pt x="101" y="24"/>
                  </a:cubicBezTo>
                  <a:cubicBezTo>
                    <a:pt x="99" y="19"/>
                    <a:pt x="97" y="14"/>
                    <a:pt x="94" y="9"/>
                  </a:cubicBezTo>
                  <a:cubicBezTo>
                    <a:pt x="101" y="6"/>
                    <a:pt x="108" y="3"/>
                    <a:pt x="116" y="0"/>
                  </a:cubicBezTo>
                  <a:cubicBezTo>
                    <a:pt x="116" y="30"/>
                    <a:pt x="117" y="57"/>
                    <a:pt x="116" y="83"/>
                  </a:cubicBezTo>
                  <a:cubicBezTo>
                    <a:pt x="115" y="97"/>
                    <a:pt x="102" y="89"/>
                    <a:pt x="93" y="93"/>
                  </a:cubicBezTo>
                  <a:cubicBezTo>
                    <a:pt x="95" y="88"/>
                    <a:pt x="95" y="85"/>
                    <a:pt x="96" y="82"/>
                  </a:cubicBezTo>
                  <a:cubicBezTo>
                    <a:pt x="104" y="64"/>
                    <a:pt x="103" y="63"/>
                    <a:pt x="84" y="63"/>
                  </a:cubicBezTo>
                  <a:cubicBezTo>
                    <a:pt x="77" y="63"/>
                    <a:pt x="69" y="63"/>
                    <a:pt x="62" y="61"/>
                  </a:cubicBezTo>
                  <a:cubicBezTo>
                    <a:pt x="43" y="56"/>
                    <a:pt x="25" y="57"/>
                    <a:pt x="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74">
              <a:extLst>
                <a:ext uri="{FF2B5EF4-FFF2-40B4-BE49-F238E27FC236}">
                  <a16:creationId xmlns:a16="http://schemas.microsoft.com/office/drawing/2014/main" id="{32F0DD46-2895-4D6E-B5D2-BDBD742CB0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0976" y="2773363"/>
              <a:ext cx="371475" cy="315913"/>
            </a:xfrm>
            <a:custGeom>
              <a:avLst/>
              <a:gdLst>
                <a:gd name="T0" fmla="*/ 113 w 113"/>
                <a:gd name="T1" fmla="*/ 18 h 96"/>
                <a:gd name="T2" fmla="*/ 96 w 113"/>
                <a:gd name="T3" fmla="*/ 32 h 96"/>
                <a:gd name="T4" fmla="*/ 70 w 113"/>
                <a:gd name="T5" fmla="*/ 31 h 96"/>
                <a:gd name="T6" fmla="*/ 62 w 113"/>
                <a:gd name="T7" fmla="*/ 52 h 96"/>
                <a:gd name="T8" fmla="*/ 86 w 113"/>
                <a:gd name="T9" fmla="*/ 75 h 96"/>
                <a:gd name="T10" fmla="*/ 71 w 113"/>
                <a:gd name="T11" fmla="*/ 94 h 96"/>
                <a:gd name="T12" fmla="*/ 59 w 113"/>
                <a:gd name="T13" fmla="*/ 91 h 96"/>
                <a:gd name="T14" fmla="*/ 2 w 113"/>
                <a:gd name="T15" fmla="*/ 16 h 96"/>
                <a:gd name="T16" fmla="*/ 1 w 113"/>
                <a:gd name="T17" fmla="*/ 4 h 96"/>
                <a:gd name="T18" fmla="*/ 12 w 113"/>
                <a:gd name="T19" fmla="*/ 1 h 96"/>
                <a:gd name="T20" fmla="*/ 113 w 113"/>
                <a:gd name="T21" fmla="*/ 18 h 96"/>
                <a:gd name="T22" fmla="*/ 22 w 113"/>
                <a:gd name="T23" fmla="*/ 15 h 96"/>
                <a:gd name="T24" fmla="*/ 45 w 113"/>
                <a:gd name="T25" fmla="*/ 43 h 96"/>
                <a:gd name="T26" fmla="*/ 55 w 113"/>
                <a:gd name="T27" fmla="*/ 23 h 96"/>
                <a:gd name="T28" fmla="*/ 22 w 113"/>
                <a:gd name="T29" fmla="*/ 1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3" h="96">
                  <a:moveTo>
                    <a:pt x="113" y="18"/>
                  </a:moveTo>
                  <a:cubicBezTo>
                    <a:pt x="113" y="34"/>
                    <a:pt x="108" y="38"/>
                    <a:pt x="96" y="32"/>
                  </a:cubicBezTo>
                  <a:cubicBezTo>
                    <a:pt x="87" y="28"/>
                    <a:pt x="78" y="21"/>
                    <a:pt x="70" y="31"/>
                  </a:cubicBezTo>
                  <a:cubicBezTo>
                    <a:pt x="65" y="37"/>
                    <a:pt x="60" y="47"/>
                    <a:pt x="62" y="52"/>
                  </a:cubicBezTo>
                  <a:cubicBezTo>
                    <a:pt x="66" y="60"/>
                    <a:pt x="76" y="66"/>
                    <a:pt x="86" y="75"/>
                  </a:cubicBezTo>
                  <a:cubicBezTo>
                    <a:pt x="83" y="79"/>
                    <a:pt x="78" y="87"/>
                    <a:pt x="71" y="94"/>
                  </a:cubicBezTo>
                  <a:cubicBezTo>
                    <a:pt x="69" y="96"/>
                    <a:pt x="61" y="93"/>
                    <a:pt x="59" y="91"/>
                  </a:cubicBezTo>
                  <a:cubicBezTo>
                    <a:pt x="40" y="66"/>
                    <a:pt x="21" y="41"/>
                    <a:pt x="2" y="16"/>
                  </a:cubicBezTo>
                  <a:cubicBezTo>
                    <a:pt x="0" y="13"/>
                    <a:pt x="0" y="7"/>
                    <a:pt x="1" y="4"/>
                  </a:cubicBezTo>
                  <a:cubicBezTo>
                    <a:pt x="3" y="2"/>
                    <a:pt x="9" y="0"/>
                    <a:pt x="12" y="1"/>
                  </a:cubicBezTo>
                  <a:cubicBezTo>
                    <a:pt x="46" y="6"/>
                    <a:pt x="79" y="12"/>
                    <a:pt x="113" y="18"/>
                  </a:cubicBezTo>
                  <a:close/>
                  <a:moveTo>
                    <a:pt x="22" y="15"/>
                  </a:moveTo>
                  <a:cubicBezTo>
                    <a:pt x="31" y="26"/>
                    <a:pt x="37" y="34"/>
                    <a:pt x="45" y="43"/>
                  </a:cubicBezTo>
                  <a:cubicBezTo>
                    <a:pt x="48" y="35"/>
                    <a:pt x="51" y="29"/>
                    <a:pt x="55" y="23"/>
                  </a:cubicBezTo>
                  <a:cubicBezTo>
                    <a:pt x="44" y="20"/>
                    <a:pt x="35" y="18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75">
              <a:extLst>
                <a:ext uri="{FF2B5EF4-FFF2-40B4-BE49-F238E27FC236}">
                  <a16:creationId xmlns:a16="http://schemas.microsoft.com/office/drawing/2014/main" id="{FCFBD369-8D6B-4816-983D-F95BA0B5A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7626" y="3132138"/>
              <a:ext cx="422275" cy="257175"/>
            </a:xfrm>
            <a:custGeom>
              <a:avLst/>
              <a:gdLst>
                <a:gd name="T0" fmla="*/ 23 w 128"/>
                <a:gd name="T1" fmla="*/ 30 h 78"/>
                <a:gd name="T2" fmla="*/ 82 w 128"/>
                <a:gd name="T3" fmla="*/ 22 h 78"/>
                <a:gd name="T4" fmla="*/ 108 w 128"/>
                <a:gd name="T5" fmla="*/ 0 h 78"/>
                <a:gd name="T6" fmla="*/ 119 w 128"/>
                <a:gd name="T7" fmla="*/ 13 h 78"/>
                <a:gd name="T8" fmla="*/ 126 w 128"/>
                <a:gd name="T9" fmla="*/ 39 h 78"/>
                <a:gd name="T10" fmla="*/ 113 w 128"/>
                <a:gd name="T11" fmla="*/ 52 h 78"/>
                <a:gd name="T12" fmla="*/ 46 w 128"/>
                <a:gd name="T13" fmla="*/ 54 h 78"/>
                <a:gd name="T14" fmla="*/ 21 w 128"/>
                <a:gd name="T15" fmla="*/ 70 h 78"/>
                <a:gd name="T16" fmla="*/ 7 w 128"/>
                <a:gd name="T17" fmla="*/ 69 h 78"/>
                <a:gd name="T18" fmla="*/ 1 w 128"/>
                <a:gd name="T19" fmla="*/ 26 h 78"/>
                <a:gd name="T20" fmla="*/ 8 w 128"/>
                <a:gd name="T21" fmla="*/ 16 h 78"/>
                <a:gd name="T22" fmla="*/ 23 w 128"/>
                <a:gd name="T23" fmla="*/ 3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78">
                  <a:moveTo>
                    <a:pt x="23" y="30"/>
                  </a:moveTo>
                  <a:cubicBezTo>
                    <a:pt x="41" y="28"/>
                    <a:pt x="62" y="25"/>
                    <a:pt x="82" y="22"/>
                  </a:cubicBezTo>
                  <a:cubicBezTo>
                    <a:pt x="95" y="21"/>
                    <a:pt x="105" y="18"/>
                    <a:pt x="108" y="0"/>
                  </a:cubicBezTo>
                  <a:cubicBezTo>
                    <a:pt x="113" y="6"/>
                    <a:pt x="118" y="9"/>
                    <a:pt x="119" y="13"/>
                  </a:cubicBezTo>
                  <a:cubicBezTo>
                    <a:pt x="122" y="21"/>
                    <a:pt x="124" y="30"/>
                    <a:pt x="126" y="39"/>
                  </a:cubicBezTo>
                  <a:cubicBezTo>
                    <a:pt x="128" y="49"/>
                    <a:pt x="122" y="56"/>
                    <a:pt x="113" y="52"/>
                  </a:cubicBezTo>
                  <a:cubicBezTo>
                    <a:pt x="90" y="40"/>
                    <a:pt x="68" y="51"/>
                    <a:pt x="46" y="54"/>
                  </a:cubicBezTo>
                  <a:cubicBezTo>
                    <a:pt x="35" y="55"/>
                    <a:pt x="25" y="57"/>
                    <a:pt x="21" y="70"/>
                  </a:cubicBezTo>
                  <a:cubicBezTo>
                    <a:pt x="19" y="77"/>
                    <a:pt x="9" y="78"/>
                    <a:pt x="7" y="69"/>
                  </a:cubicBezTo>
                  <a:cubicBezTo>
                    <a:pt x="3" y="55"/>
                    <a:pt x="2" y="41"/>
                    <a:pt x="1" y="26"/>
                  </a:cubicBezTo>
                  <a:cubicBezTo>
                    <a:pt x="0" y="23"/>
                    <a:pt x="5" y="20"/>
                    <a:pt x="8" y="16"/>
                  </a:cubicBezTo>
                  <a:cubicBezTo>
                    <a:pt x="12" y="20"/>
                    <a:pt x="17" y="24"/>
                    <a:pt x="2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76">
              <a:extLst>
                <a:ext uri="{FF2B5EF4-FFF2-40B4-BE49-F238E27FC236}">
                  <a16:creationId xmlns:a16="http://schemas.microsoft.com/office/drawing/2014/main" id="{1CFFEFF4-4C22-4FB4-838A-B947FC6AD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13" y="4432300"/>
              <a:ext cx="285750" cy="331788"/>
            </a:xfrm>
            <a:custGeom>
              <a:avLst/>
              <a:gdLst>
                <a:gd name="T0" fmla="*/ 19 w 87"/>
                <a:gd name="T1" fmla="*/ 100 h 101"/>
                <a:gd name="T2" fmla="*/ 6 w 87"/>
                <a:gd name="T3" fmla="*/ 81 h 101"/>
                <a:gd name="T4" fmla="*/ 31 w 87"/>
                <a:gd name="T5" fmla="*/ 46 h 101"/>
                <a:gd name="T6" fmla="*/ 29 w 87"/>
                <a:gd name="T7" fmla="*/ 18 h 101"/>
                <a:gd name="T8" fmla="*/ 28 w 87"/>
                <a:gd name="T9" fmla="*/ 6 h 101"/>
                <a:gd name="T10" fmla="*/ 42 w 87"/>
                <a:gd name="T11" fmla="*/ 1 h 101"/>
                <a:gd name="T12" fmla="*/ 64 w 87"/>
                <a:gd name="T13" fmla="*/ 1 h 101"/>
                <a:gd name="T14" fmla="*/ 87 w 87"/>
                <a:gd name="T15" fmla="*/ 3 h 101"/>
                <a:gd name="T16" fmla="*/ 82 w 87"/>
                <a:gd name="T17" fmla="*/ 22 h 101"/>
                <a:gd name="T18" fmla="*/ 32 w 87"/>
                <a:gd name="T19" fmla="*/ 92 h 101"/>
                <a:gd name="T20" fmla="*/ 19 w 87"/>
                <a:gd name="T21" fmla="*/ 10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101">
                  <a:moveTo>
                    <a:pt x="19" y="100"/>
                  </a:moveTo>
                  <a:cubicBezTo>
                    <a:pt x="6" y="101"/>
                    <a:pt x="0" y="90"/>
                    <a:pt x="6" y="81"/>
                  </a:cubicBezTo>
                  <a:cubicBezTo>
                    <a:pt x="13" y="69"/>
                    <a:pt x="22" y="57"/>
                    <a:pt x="31" y="46"/>
                  </a:cubicBezTo>
                  <a:cubicBezTo>
                    <a:pt x="39" y="36"/>
                    <a:pt x="44" y="27"/>
                    <a:pt x="29" y="18"/>
                  </a:cubicBezTo>
                  <a:cubicBezTo>
                    <a:pt x="27" y="17"/>
                    <a:pt x="26" y="8"/>
                    <a:pt x="28" y="6"/>
                  </a:cubicBezTo>
                  <a:cubicBezTo>
                    <a:pt x="31" y="3"/>
                    <a:pt x="37" y="1"/>
                    <a:pt x="42" y="1"/>
                  </a:cubicBezTo>
                  <a:cubicBezTo>
                    <a:pt x="49" y="0"/>
                    <a:pt x="56" y="0"/>
                    <a:pt x="64" y="1"/>
                  </a:cubicBezTo>
                  <a:cubicBezTo>
                    <a:pt x="72" y="1"/>
                    <a:pt x="79" y="2"/>
                    <a:pt x="87" y="3"/>
                  </a:cubicBezTo>
                  <a:cubicBezTo>
                    <a:pt x="86" y="9"/>
                    <a:pt x="86" y="17"/>
                    <a:pt x="82" y="22"/>
                  </a:cubicBezTo>
                  <a:cubicBezTo>
                    <a:pt x="66" y="46"/>
                    <a:pt x="49" y="69"/>
                    <a:pt x="32" y="92"/>
                  </a:cubicBezTo>
                  <a:cubicBezTo>
                    <a:pt x="28" y="97"/>
                    <a:pt x="21" y="99"/>
                    <a:pt x="19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77">
              <a:extLst>
                <a:ext uri="{FF2B5EF4-FFF2-40B4-BE49-F238E27FC236}">
                  <a16:creationId xmlns:a16="http://schemas.microsoft.com/office/drawing/2014/main" id="{9350BCE5-D86C-416B-AB10-059DBF5E1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6576" y="2082800"/>
              <a:ext cx="300038" cy="366713"/>
            </a:xfrm>
            <a:custGeom>
              <a:avLst/>
              <a:gdLst>
                <a:gd name="T0" fmla="*/ 91 w 91"/>
                <a:gd name="T1" fmla="*/ 27 h 111"/>
                <a:gd name="T2" fmla="*/ 40 w 91"/>
                <a:gd name="T3" fmla="*/ 89 h 111"/>
                <a:gd name="T4" fmla="*/ 16 w 91"/>
                <a:gd name="T5" fmla="*/ 104 h 111"/>
                <a:gd name="T6" fmla="*/ 6 w 91"/>
                <a:gd name="T7" fmla="*/ 78 h 111"/>
                <a:gd name="T8" fmla="*/ 0 w 91"/>
                <a:gd name="T9" fmla="*/ 15 h 111"/>
                <a:gd name="T10" fmla="*/ 4 w 91"/>
                <a:gd name="T11" fmla="*/ 0 h 111"/>
                <a:gd name="T12" fmla="*/ 29 w 91"/>
                <a:gd name="T13" fmla="*/ 5 h 111"/>
                <a:gd name="T14" fmla="*/ 28 w 91"/>
                <a:gd name="T15" fmla="*/ 19 h 111"/>
                <a:gd name="T16" fmla="*/ 25 w 91"/>
                <a:gd name="T17" fmla="*/ 70 h 111"/>
                <a:gd name="T18" fmla="*/ 38 w 91"/>
                <a:gd name="T19" fmla="*/ 72 h 111"/>
                <a:gd name="T20" fmla="*/ 66 w 91"/>
                <a:gd name="T21" fmla="*/ 26 h 111"/>
                <a:gd name="T22" fmla="*/ 91 w 91"/>
                <a:gd name="T23" fmla="*/ 2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11">
                  <a:moveTo>
                    <a:pt x="91" y="27"/>
                  </a:moveTo>
                  <a:cubicBezTo>
                    <a:pt x="74" y="48"/>
                    <a:pt x="57" y="69"/>
                    <a:pt x="40" y="89"/>
                  </a:cubicBezTo>
                  <a:cubicBezTo>
                    <a:pt x="33" y="97"/>
                    <a:pt x="27" y="111"/>
                    <a:pt x="16" y="104"/>
                  </a:cubicBezTo>
                  <a:cubicBezTo>
                    <a:pt x="10" y="101"/>
                    <a:pt x="8" y="87"/>
                    <a:pt x="6" y="78"/>
                  </a:cubicBezTo>
                  <a:cubicBezTo>
                    <a:pt x="4" y="57"/>
                    <a:pt x="2" y="36"/>
                    <a:pt x="0" y="15"/>
                  </a:cubicBezTo>
                  <a:cubicBezTo>
                    <a:pt x="0" y="10"/>
                    <a:pt x="3" y="0"/>
                    <a:pt x="4" y="0"/>
                  </a:cubicBezTo>
                  <a:cubicBezTo>
                    <a:pt x="12" y="0"/>
                    <a:pt x="21" y="2"/>
                    <a:pt x="29" y="5"/>
                  </a:cubicBezTo>
                  <a:cubicBezTo>
                    <a:pt x="30" y="5"/>
                    <a:pt x="28" y="14"/>
                    <a:pt x="28" y="19"/>
                  </a:cubicBezTo>
                  <a:cubicBezTo>
                    <a:pt x="27" y="36"/>
                    <a:pt x="25" y="53"/>
                    <a:pt x="25" y="70"/>
                  </a:cubicBezTo>
                  <a:cubicBezTo>
                    <a:pt x="26" y="78"/>
                    <a:pt x="33" y="80"/>
                    <a:pt x="38" y="72"/>
                  </a:cubicBezTo>
                  <a:cubicBezTo>
                    <a:pt x="47" y="57"/>
                    <a:pt x="63" y="46"/>
                    <a:pt x="66" y="26"/>
                  </a:cubicBezTo>
                  <a:cubicBezTo>
                    <a:pt x="68" y="15"/>
                    <a:pt x="81" y="16"/>
                    <a:pt x="9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78">
              <a:extLst>
                <a:ext uri="{FF2B5EF4-FFF2-40B4-BE49-F238E27FC236}">
                  <a16:creationId xmlns:a16="http://schemas.microsoft.com/office/drawing/2014/main" id="{0BEE15E1-AA41-41B3-B67C-7D6A4FF1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2576" y="2033588"/>
              <a:ext cx="131763" cy="346075"/>
            </a:xfrm>
            <a:custGeom>
              <a:avLst/>
              <a:gdLst>
                <a:gd name="T0" fmla="*/ 40 w 40"/>
                <a:gd name="T1" fmla="*/ 5 h 105"/>
                <a:gd name="T2" fmla="*/ 30 w 40"/>
                <a:gd name="T3" fmla="*/ 102 h 105"/>
                <a:gd name="T4" fmla="*/ 0 w 40"/>
                <a:gd name="T5" fmla="*/ 105 h 105"/>
                <a:gd name="T6" fmla="*/ 9 w 40"/>
                <a:gd name="T7" fmla="*/ 56 h 105"/>
                <a:gd name="T8" fmla="*/ 8 w 40"/>
                <a:gd name="T9" fmla="*/ 16 h 105"/>
                <a:gd name="T10" fmla="*/ 9 w 40"/>
                <a:gd name="T11" fmla="*/ 3 h 105"/>
                <a:gd name="T12" fmla="*/ 22 w 40"/>
                <a:gd name="T13" fmla="*/ 1 h 105"/>
                <a:gd name="T14" fmla="*/ 40 w 40"/>
                <a:gd name="T15" fmla="*/ 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05">
                  <a:moveTo>
                    <a:pt x="40" y="5"/>
                  </a:moveTo>
                  <a:cubicBezTo>
                    <a:pt x="36" y="38"/>
                    <a:pt x="33" y="69"/>
                    <a:pt x="30" y="102"/>
                  </a:cubicBezTo>
                  <a:cubicBezTo>
                    <a:pt x="23" y="103"/>
                    <a:pt x="12" y="104"/>
                    <a:pt x="0" y="105"/>
                  </a:cubicBezTo>
                  <a:cubicBezTo>
                    <a:pt x="3" y="87"/>
                    <a:pt x="8" y="72"/>
                    <a:pt x="9" y="56"/>
                  </a:cubicBezTo>
                  <a:cubicBezTo>
                    <a:pt x="10" y="43"/>
                    <a:pt x="8" y="30"/>
                    <a:pt x="8" y="16"/>
                  </a:cubicBezTo>
                  <a:cubicBezTo>
                    <a:pt x="8" y="12"/>
                    <a:pt x="7" y="6"/>
                    <a:pt x="9" y="3"/>
                  </a:cubicBezTo>
                  <a:cubicBezTo>
                    <a:pt x="12" y="0"/>
                    <a:pt x="18" y="0"/>
                    <a:pt x="22" y="1"/>
                  </a:cubicBezTo>
                  <a:cubicBezTo>
                    <a:pt x="29" y="2"/>
                    <a:pt x="36" y="4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79">
              <a:extLst>
                <a:ext uri="{FF2B5EF4-FFF2-40B4-BE49-F238E27FC236}">
                  <a16:creationId xmlns:a16="http://schemas.microsoft.com/office/drawing/2014/main" id="{E5FBB604-24A2-4B00-AE32-0C090A07A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9551" y="3630613"/>
              <a:ext cx="741363" cy="711200"/>
            </a:xfrm>
            <a:custGeom>
              <a:avLst/>
              <a:gdLst>
                <a:gd name="T0" fmla="*/ 89 w 225"/>
                <a:gd name="T1" fmla="*/ 97 h 216"/>
                <a:gd name="T2" fmla="*/ 47 w 225"/>
                <a:gd name="T3" fmla="*/ 105 h 216"/>
                <a:gd name="T4" fmla="*/ 5 w 225"/>
                <a:gd name="T5" fmla="*/ 116 h 216"/>
                <a:gd name="T6" fmla="*/ 19 w 225"/>
                <a:gd name="T7" fmla="*/ 83 h 216"/>
                <a:gd name="T8" fmla="*/ 83 w 225"/>
                <a:gd name="T9" fmla="*/ 60 h 216"/>
                <a:gd name="T10" fmla="*/ 96 w 225"/>
                <a:gd name="T11" fmla="*/ 57 h 216"/>
                <a:gd name="T12" fmla="*/ 96 w 225"/>
                <a:gd name="T13" fmla="*/ 50 h 216"/>
                <a:gd name="T14" fmla="*/ 65 w 225"/>
                <a:gd name="T15" fmla="*/ 48 h 216"/>
                <a:gd name="T16" fmla="*/ 42 w 225"/>
                <a:gd name="T17" fmla="*/ 39 h 216"/>
                <a:gd name="T18" fmla="*/ 62 w 225"/>
                <a:gd name="T19" fmla="*/ 13 h 216"/>
                <a:gd name="T20" fmla="*/ 152 w 225"/>
                <a:gd name="T21" fmla="*/ 6 h 216"/>
                <a:gd name="T22" fmla="*/ 154 w 225"/>
                <a:gd name="T23" fmla="*/ 12 h 216"/>
                <a:gd name="T24" fmla="*/ 146 w 225"/>
                <a:gd name="T25" fmla="*/ 32 h 216"/>
                <a:gd name="T26" fmla="*/ 145 w 225"/>
                <a:gd name="T27" fmla="*/ 46 h 216"/>
                <a:gd name="T28" fmla="*/ 159 w 225"/>
                <a:gd name="T29" fmla="*/ 45 h 216"/>
                <a:gd name="T30" fmla="*/ 187 w 225"/>
                <a:gd name="T31" fmla="*/ 23 h 216"/>
                <a:gd name="T32" fmla="*/ 203 w 225"/>
                <a:gd name="T33" fmla="*/ 6 h 216"/>
                <a:gd name="T34" fmla="*/ 224 w 225"/>
                <a:gd name="T35" fmla="*/ 17 h 216"/>
                <a:gd name="T36" fmla="*/ 217 w 225"/>
                <a:gd name="T37" fmla="*/ 106 h 216"/>
                <a:gd name="T38" fmla="*/ 171 w 225"/>
                <a:gd name="T39" fmla="*/ 135 h 216"/>
                <a:gd name="T40" fmla="*/ 139 w 225"/>
                <a:gd name="T41" fmla="*/ 141 h 216"/>
                <a:gd name="T42" fmla="*/ 156 w 225"/>
                <a:gd name="T43" fmla="*/ 180 h 216"/>
                <a:gd name="T44" fmla="*/ 161 w 225"/>
                <a:gd name="T45" fmla="*/ 197 h 216"/>
                <a:gd name="T46" fmla="*/ 159 w 225"/>
                <a:gd name="T47" fmla="*/ 214 h 216"/>
                <a:gd name="T48" fmla="*/ 139 w 225"/>
                <a:gd name="T49" fmla="*/ 212 h 216"/>
                <a:gd name="T50" fmla="*/ 97 w 225"/>
                <a:gd name="T51" fmla="*/ 166 h 216"/>
                <a:gd name="T52" fmla="*/ 73 w 225"/>
                <a:gd name="T53" fmla="*/ 159 h 216"/>
                <a:gd name="T54" fmla="*/ 24 w 225"/>
                <a:gd name="T55" fmla="*/ 178 h 216"/>
                <a:gd name="T56" fmla="*/ 2 w 225"/>
                <a:gd name="T57" fmla="*/ 174 h 216"/>
                <a:gd name="T58" fmla="*/ 8 w 225"/>
                <a:gd name="T59" fmla="*/ 154 h 216"/>
                <a:gd name="T60" fmla="*/ 65 w 225"/>
                <a:gd name="T61" fmla="*/ 121 h 216"/>
                <a:gd name="T62" fmla="*/ 89 w 225"/>
                <a:gd name="T63" fmla="*/ 97 h 216"/>
                <a:gd name="T64" fmla="*/ 178 w 225"/>
                <a:gd name="T65" fmla="*/ 75 h 216"/>
                <a:gd name="T66" fmla="*/ 146 w 225"/>
                <a:gd name="T67" fmla="*/ 75 h 216"/>
                <a:gd name="T68" fmla="*/ 138 w 225"/>
                <a:gd name="T69" fmla="*/ 83 h 216"/>
                <a:gd name="T70" fmla="*/ 141 w 225"/>
                <a:gd name="T71" fmla="*/ 94 h 216"/>
                <a:gd name="T72" fmla="*/ 168 w 225"/>
                <a:gd name="T73" fmla="*/ 92 h 216"/>
                <a:gd name="T74" fmla="*/ 178 w 225"/>
                <a:gd name="T75" fmla="*/ 7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5" h="216">
                  <a:moveTo>
                    <a:pt x="89" y="97"/>
                  </a:moveTo>
                  <a:cubicBezTo>
                    <a:pt x="75" y="100"/>
                    <a:pt x="61" y="102"/>
                    <a:pt x="47" y="105"/>
                  </a:cubicBezTo>
                  <a:cubicBezTo>
                    <a:pt x="33" y="108"/>
                    <a:pt x="20" y="112"/>
                    <a:pt x="5" y="116"/>
                  </a:cubicBezTo>
                  <a:cubicBezTo>
                    <a:pt x="0" y="98"/>
                    <a:pt x="11" y="90"/>
                    <a:pt x="19" y="83"/>
                  </a:cubicBezTo>
                  <a:cubicBezTo>
                    <a:pt x="38" y="67"/>
                    <a:pt x="60" y="63"/>
                    <a:pt x="83" y="60"/>
                  </a:cubicBezTo>
                  <a:cubicBezTo>
                    <a:pt x="88" y="60"/>
                    <a:pt x="92" y="58"/>
                    <a:pt x="96" y="57"/>
                  </a:cubicBezTo>
                  <a:cubicBezTo>
                    <a:pt x="96" y="55"/>
                    <a:pt x="96" y="53"/>
                    <a:pt x="96" y="50"/>
                  </a:cubicBezTo>
                  <a:cubicBezTo>
                    <a:pt x="86" y="50"/>
                    <a:pt x="76" y="49"/>
                    <a:pt x="65" y="48"/>
                  </a:cubicBezTo>
                  <a:cubicBezTo>
                    <a:pt x="57" y="47"/>
                    <a:pt x="45" y="52"/>
                    <a:pt x="42" y="39"/>
                  </a:cubicBezTo>
                  <a:cubicBezTo>
                    <a:pt x="39" y="29"/>
                    <a:pt x="51" y="14"/>
                    <a:pt x="62" y="13"/>
                  </a:cubicBezTo>
                  <a:cubicBezTo>
                    <a:pt x="92" y="10"/>
                    <a:pt x="122" y="8"/>
                    <a:pt x="152" y="6"/>
                  </a:cubicBezTo>
                  <a:cubicBezTo>
                    <a:pt x="152" y="8"/>
                    <a:pt x="153" y="10"/>
                    <a:pt x="154" y="12"/>
                  </a:cubicBezTo>
                  <a:cubicBezTo>
                    <a:pt x="151" y="18"/>
                    <a:pt x="148" y="25"/>
                    <a:pt x="146" y="32"/>
                  </a:cubicBezTo>
                  <a:cubicBezTo>
                    <a:pt x="145" y="36"/>
                    <a:pt x="145" y="41"/>
                    <a:pt x="145" y="46"/>
                  </a:cubicBezTo>
                  <a:cubicBezTo>
                    <a:pt x="149" y="46"/>
                    <a:pt x="154" y="47"/>
                    <a:pt x="159" y="45"/>
                  </a:cubicBezTo>
                  <a:cubicBezTo>
                    <a:pt x="171" y="42"/>
                    <a:pt x="181" y="35"/>
                    <a:pt x="187" y="23"/>
                  </a:cubicBezTo>
                  <a:cubicBezTo>
                    <a:pt x="190" y="16"/>
                    <a:pt x="196" y="10"/>
                    <a:pt x="203" y="6"/>
                  </a:cubicBezTo>
                  <a:cubicBezTo>
                    <a:pt x="213" y="0"/>
                    <a:pt x="225" y="6"/>
                    <a:pt x="224" y="17"/>
                  </a:cubicBezTo>
                  <a:cubicBezTo>
                    <a:pt x="223" y="47"/>
                    <a:pt x="222" y="77"/>
                    <a:pt x="217" y="106"/>
                  </a:cubicBezTo>
                  <a:cubicBezTo>
                    <a:pt x="213" y="130"/>
                    <a:pt x="191" y="131"/>
                    <a:pt x="171" y="135"/>
                  </a:cubicBezTo>
                  <a:cubicBezTo>
                    <a:pt x="161" y="136"/>
                    <a:pt x="151" y="139"/>
                    <a:pt x="139" y="141"/>
                  </a:cubicBezTo>
                  <a:cubicBezTo>
                    <a:pt x="145" y="156"/>
                    <a:pt x="150" y="168"/>
                    <a:pt x="156" y="180"/>
                  </a:cubicBezTo>
                  <a:cubicBezTo>
                    <a:pt x="158" y="186"/>
                    <a:pt x="161" y="191"/>
                    <a:pt x="161" y="197"/>
                  </a:cubicBezTo>
                  <a:cubicBezTo>
                    <a:pt x="162" y="203"/>
                    <a:pt x="161" y="214"/>
                    <a:pt x="159" y="214"/>
                  </a:cubicBezTo>
                  <a:cubicBezTo>
                    <a:pt x="153" y="216"/>
                    <a:pt x="143" y="216"/>
                    <a:pt x="139" y="212"/>
                  </a:cubicBezTo>
                  <a:cubicBezTo>
                    <a:pt x="124" y="198"/>
                    <a:pt x="109" y="182"/>
                    <a:pt x="97" y="166"/>
                  </a:cubicBezTo>
                  <a:cubicBezTo>
                    <a:pt x="89" y="156"/>
                    <a:pt x="83" y="155"/>
                    <a:pt x="73" y="159"/>
                  </a:cubicBezTo>
                  <a:cubicBezTo>
                    <a:pt x="57" y="166"/>
                    <a:pt x="41" y="173"/>
                    <a:pt x="24" y="178"/>
                  </a:cubicBezTo>
                  <a:cubicBezTo>
                    <a:pt x="18" y="179"/>
                    <a:pt x="10" y="175"/>
                    <a:pt x="2" y="174"/>
                  </a:cubicBezTo>
                  <a:cubicBezTo>
                    <a:pt x="4" y="167"/>
                    <a:pt x="4" y="157"/>
                    <a:pt x="8" y="154"/>
                  </a:cubicBezTo>
                  <a:cubicBezTo>
                    <a:pt x="26" y="142"/>
                    <a:pt x="45" y="129"/>
                    <a:pt x="65" y="121"/>
                  </a:cubicBezTo>
                  <a:cubicBezTo>
                    <a:pt x="80" y="115"/>
                    <a:pt x="88" y="113"/>
                    <a:pt x="89" y="97"/>
                  </a:cubicBezTo>
                  <a:close/>
                  <a:moveTo>
                    <a:pt x="178" y="75"/>
                  </a:moveTo>
                  <a:cubicBezTo>
                    <a:pt x="164" y="75"/>
                    <a:pt x="155" y="74"/>
                    <a:pt x="146" y="75"/>
                  </a:cubicBezTo>
                  <a:cubicBezTo>
                    <a:pt x="143" y="75"/>
                    <a:pt x="139" y="80"/>
                    <a:pt x="138" y="83"/>
                  </a:cubicBezTo>
                  <a:cubicBezTo>
                    <a:pt x="137" y="86"/>
                    <a:pt x="140" y="94"/>
                    <a:pt x="141" y="94"/>
                  </a:cubicBezTo>
                  <a:cubicBezTo>
                    <a:pt x="150" y="94"/>
                    <a:pt x="160" y="94"/>
                    <a:pt x="168" y="92"/>
                  </a:cubicBezTo>
                  <a:cubicBezTo>
                    <a:pt x="172" y="90"/>
                    <a:pt x="173" y="83"/>
                    <a:pt x="178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80">
              <a:extLst>
                <a:ext uri="{FF2B5EF4-FFF2-40B4-BE49-F238E27FC236}">
                  <a16:creationId xmlns:a16="http://schemas.microsoft.com/office/drawing/2014/main" id="{F63F289A-E4EB-4F81-AF2A-ED3AE61376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8926" y="3336925"/>
              <a:ext cx="676275" cy="287338"/>
            </a:xfrm>
            <a:custGeom>
              <a:avLst/>
              <a:gdLst>
                <a:gd name="T0" fmla="*/ 60 w 205"/>
                <a:gd name="T1" fmla="*/ 6 h 87"/>
                <a:gd name="T2" fmla="*/ 108 w 205"/>
                <a:gd name="T3" fmla="*/ 0 h 87"/>
                <a:gd name="T4" fmla="*/ 183 w 205"/>
                <a:gd name="T5" fmla="*/ 3 h 87"/>
                <a:gd name="T6" fmla="*/ 200 w 205"/>
                <a:gd name="T7" fmla="*/ 20 h 87"/>
                <a:gd name="T8" fmla="*/ 203 w 205"/>
                <a:gd name="T9" fmla="*/ 47 h 87"/>
                <a:gd name="T10" fmla="*/ 184 w 205"/>
                <a:gd name="T11" fmla="*/ 76 h 87"/>
                <a:gd name="T12" fmla="*/ 129 w 205"/>
                <a:gd name="T13" fmla="*/ 84 h 87"/>
                <a:gd name="T14" fmla="*/ 49 w 205"/>
                <a:gd name="T15" fmla="*/ 85 h 87"/>
                <a:gd name="T16" fmla="*/ 16 w 205"/>
                <a:gd name="T17" fmla="*/ 70 h 87"/>
                <a:gd name="T18" fmla="*/ 15 w 205"/>
                <a:gd name="T19" fmla="*/ 25 h 87"/>
                <a:gd name="T20" fmla="*/ 60 w 205"/>
                <a:gd name="T21" fmla="*/ 6 h 87"/>
                <a:gd name="T22" fmla="*/ 161 w 205"/>
                <a:gd name="T23" fmla="*/ 42 h 87"/>
                <a:gd name="T24" fmla="*/ 59 w 205"/>
                <a:gd name="T25" fmla="*/ 49 h 87"/>
                <a:gd name="T26" fmla="*/ 161 w 205"/>
                <a:gd name="T27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5" h="87">
                  <a:moveTo>
                    <a:pt x="60" y="6"/>
                  </a:moveTo>
                  <a:cubicBezTo>
                    <a:pt x="76" y="4"/>
                    <a:pt x="92" y="0"/>
                    <a:pt x="108" y="0"/>
                  </a:cubicBezTo>
                  <a:cubicBezTo>
                    <a:pt x="133" y="0"/>
                    <a:pt x="158" y="0"/>
                    <a:pt x="183" y="3"/>
                  </a:cubicBezTo>
                  <a:cubicBezTo>
                    <a:pt x="189" y="4"/>
                    <a:pt x="197" y="13"/>
                    <a:pt x="200" y="20"/>
                  </a:cubicBezTo>
                  <a:cubicBezTo>
                    <a:pt x="203" y="28"/>
                    <a:pt x="203" y="38"/>
                    <a:pt x="203" y="47"/>
                  </a:cubicBezTo>
                  <a:cubicBezTo>
                    <a:pt x="205" y="64"/>
                    <a:pt x="200" y="72"/>
                    <a:pt x="184" y="76"/>
                  </a:cubicBezTo>
                  <a:cubicBezTo>
                    <a:pt x="166" y="80"/>
                    <a:pt x="148" y="83"/>
                    <a:pt x="129" y="84"/>
                  </a:cubicBezTo>
                  <a:cubicBezTo>
                    <a:pt x="103" y="86"/>
                    <a:pt x="76" y="87"/>
                    <a:pt x="49" y="85"/>
                  </a:cubicBezTo>
                  <a:cubicBezTo>
                    <a:pt x="38" y="84"/>
                    <a:pt x="26" y="77"/>
                    <a:pt x="16" y="70"/>
                  </a:cubicBezTo>
                  <a:cubicBezTo>
                    <a:pt x="0" y="58"/>
                    <a:pt x="0" y="38"/>
                    <a:pt x="15" y="25"/>
                  </a:cubicBezTo>
                  <a:cubicBezTo>
                    <a:pt x="28" y="14"/>
                    <a:pt x="40" y="0"/>
                    <a:pt x="60" y="6"/>
                  </a:cubicBezTo>
                  <a:close/>
                  <a:moveTo>
                    <a:pt x="161" y="42"/>
                  </a:moveTo>
                  <a:cubicBezTo>
                    <a:pt x="145" y="30"/>
                    <a:pt x="72" y="35"/>
                    <a:pt x="59" y="49"/>
                  </a:cubicBezTo>
                  <a:cubicBezTo>
                    <a:pt x="95" y="46"/>
                    <a:pt x="128" y="44"/>
                    <a:pt x="16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CE77F58-42C1-4A01-A7F6-96B608C9A4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48932" y="407476"/>
            <a:ext cx="3315341" cy="276999"/>
          </a:xfrm>
        </p:spPr>
        <p:txBody>
          <a:bodyPr/>
          <a:lstStyle>
            <a:lvl1pPr marL="0" indent="0">
              <a:buNone/>
              <a:defRPr lang="en-US" sz="1200" kern="1200" dirty="0" smtClean="0">
                <a:solidFill>
                  <a:prstClr val="black"/>
                </a:solidFill>
                <a:latin typeface="Calibri Light" panose="020F0302020204030204" pitchFamily="34" charset="0"/>
                <a:ea typeface="微软雅黑 Light" pitchFamily="34" charset="-122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3" name="Content Placeholder 62">
            <a:extLst>
              <a:ext uri="{FF2B5EF4-FFF2-40B4-BE49-F238E27FC236}">
                <a16:creationId xmlns:a16="http://schemas.microsoft.com/office/drawing/2014/main" id="{F2FD413C-6948-4441-AB9D-792DF572F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884238"/>
            <a:ext cx="10515600" cy="5292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29ECE38-2B59-45F8-9B7F-27DFB6C8D7DE}"/>
              </a:ext>
            </a:extLst>
          </p:cNvPr>
          <p:cNvSpPr txBox="1"/>
          <p:nvPr userDrawn="1"/>
        </p:nvSpPr>
        <p:spPr>
          <a:xfrm>
            <a:off x="2536795" y="408271"/>
            <a:ext cx="193265" cy="25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200" b="0" kern="1200" dirty="0">
                <a:solidFill>
                  <a:prstClr val="black"/>
                </a:solidFill>
                <a:latin typeface="Segoe UI Light" panose="020B0502040204020203" pitchFamily="34" charset="0"/>
                <a:ea typeface="微软雅黑 Light" pitchFamily="34" charset="-122"/>
                <a:cs typeface="Segoe UI Light" panose="020B050204020402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03208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0787C1EB-C966-452E-B300-C0DECE0F7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4442"/>
          <a:stretch/>
        </p:blipFill>
        <p:spPr>
          <a:xfrm>
            <a:off x="0" y="3512987"/>
            <a:ext cx="12192000" cy="3345013"/>
          </a:xfrm>
          <a:prstGeom prst="rect">
            <a:avLst/>
          </a:prstGeom>
        </p:spPr>
      </p:pic>
      <p:sp>
        <p:nvSpPr>
          <p:cNvPr id="63" name="PA_矩形 9">
            <a:extLst>
              <a:ext uri="{FF2B5EF4-FFF2-40B4-BE49-F238E27FC236}">
                <a16:creationId xmlns:a16="http://schemas.microsoft.com/office/drawing/2014/main" id="{1D8BF4BC-8E3E-4C34-AD34-0465BD8D5CA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82000">
                <a:schemeClr val="bg1">
                  <a:alpha val="80000"/>
                </a:schemeClr>
              </a:gs>
            </a:gsLst>
            <a:lin ang="54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64" name="组合 5">
            <a:extLst>
              <a:ext uri="{FF2B5EF4-FFF2-40B4-BE49-F238E27FC236}">
                <a16:creationId xmlns:a16="http://schemas.microsoft.com/office/drawing/2014/main" id="{8610D55A-5178-4B62-92BA-3312CF261CEE}"/>
              </a:ext>
            </a:extLst>
          </p:cNvPr>
          <p:cNvGrpSpPr/>
          <p:nvPr userDrawn="1"/>
        </p:nvGrpSpPr>
        <p:grpSpPr>
          <a:xfrm>
            <a:off x="9594574" y="494679"/>
            <a:ext cx="2013819" cy="695237"/>
            <a:chOff x="1123951" y="1714500"/>
            <a:chExt cx="9913937" cy="3432176"/>
          </a:xfrm>
          <a:solidFill>
            <a:srgbClr val="09397E"/>
          </a:solidFill>
        </p:grpSpPr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92FE6CE3-109F-4229-B6B8-2D1F32235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5576" y="1925638"/>
              <a:ext cx="1104900" cy="2470150"/>
            </a:xfrm>
            <a:custGeom>
              <a:avLst/>
              <a:gdLst>
                <a:gd name="T0" fmla="*/ 166 w 335"/>
                <a:gd name="T1" fmla="*/ 208 h 749"/>
                <a:gd name="T2" fmla="*/ 262 w 335"/>
                <a:gd name="T3" fmla="*/ 152 h 749"/>
                <a:gd name="T4" fmla="*/ 221 w 335"/>
                <a:gd name="T5" fmla="*/ 478 h 749"/>
                <a:gd name="T6" fmla="*/ 163 w 335"/>
                <a:gd name="T7" fmla="*/ 485 h 749"/>
                <a:gd name="T8" fmla="*/ 122 w 335"/>
                <a:gd name="T9" fmla="*/ 579 h 749"/>
                <a:gd name="T10" fmla="*/ 211 w 335"/>
                <a:gd name="T11" fmla="*/ 529 h 749"/>
                <a:gd name="T12" fmla="*/ 303 w 335"/>
                <a:gd name="T13" fmla="*/ 563 h 749"/>
                <a:gd name="T14" fmla="*/ 282 w 335"/>
                <a:gd name="T15" fmla="*/ 610 h 749"/>
                <a:gd name="T16" fmla="*/ 335 w 335"/>
                <a:gd name="T17" fmla="*/ 718 h 749"/>
                <a:gd name="T18" fmla="*/ 240 w 335"/>
                <a:gd name="T19" fmla="*/ 687 h 749"/>
                <a:gd name="T20" fmla="*/ 167 w 335"/>
                <a:gd name="T21" fmla="*/ 654 h 749"/>
                <a:gd name="T22" fmla="*/ 211 w 335"/>
                <a:gd name="T23" fmla="*/ 605 h 749"/>
                <a:gd name="T24" fmla="*/ 269 w 335"/>
                <a:gd name="T25" fmla="*/ 530 h 749"/>
                <a:gd name="T26" fmla="*/ 51 w 335"/>
                <a:gd name="T27" fmla="*/ 718 h 749"/>
                <a:gd name="T28" fmla="*/ 13 w 335"/>
                <a:gd name="T29" fmla="*/ 747 h 749"/>
                <a:gd name="T30" fmla="*/ 7 w 335"/>
                <a:gd name="T31" fmla="*/ 704 h 749"/>
                <a:gd name="T32" fmla="*/ 145 w 335"/>
                <a:gd name="T33" fmla="*/ 441 h 749"/>
                <a:gd name="T34" fmla="*/ 145 w 335"/>
                <a:gd name="T35" fmla="*/ 338 h 749"/>
                <a:gd name="T36" fmla="*/ 207 w 335"/>
                <a:gd name="T37" fmla="*/ 328 h 749"/>
                <a:gd name="T38" fmla="*/ 255 w 335"/>
                <a:gd name="T39" fmla="*/ 179 h 749"/>
                <a:gd name="T40" fmla="*/ 172 w 335"/>
                <a:gd name="T41" fmla="*/ 256 h 749"/>
                <a:gd name="T42" fmla="*/ 73 w 335"/>
                <a:gd name="T43" fmla="*/ 504 h 749"/>
                <a:gd name="T44" fmla="*/ 39 w 335"/>
                <a:gd name="T45" fmla="*/ 520 h 749"/>
                <a:gd name="T46" fmla="*/ 165 w 335"/>
                <a:gd name="T47" fmla="*/ 160 h 749"/>
                <a:gd name="T48" fmla="*/ 270 w 335"/>
                <a:gd name="T49" fmla="*/ 41 h 749"/>
                <a:gd name="T50" fmla="*/ 74 w 335"/>
                <a:gd name="T51" fmla="*/ 220 h 749"/>
                <a:gd name="T52" fmla="*/ 97 w 335"/>
                <a:gd name="T53" fmla="*/ 19 h 749"/>
                <a:gd name="T54" fmla="*/ 146 w 335"/>
                <a:gd name="T55" fmla="*/ 96 h 749"/>
                <a:gd name="T56" fmla="*/ 145 w 335"/>
                <a:gd name="T57" fmla="*/ 110 h 749"/>
                <a:gd name="T58" fmla="*/ 288 w 335"/>
                <a:gd name="T59" fmla="*/ 7 h 749"/>
                <a:gd name="T60" fmla="*/ 319 w 335"/>
                <a:gd name="T61" fmla="*/ 2 h 749"/>
                <a:gd name="T62" fmla="*/ 262 w 335"/>
                <a:gd name="T63" fmla="*/ 83 h 749"/>
                <a:gd name="T64" fmla="*/ 112 w 335"/>
                <a:gd name="T65" fmla="*/ 27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5" h="749">
                  <a:moveTo>
                    <a:pt x="116" y="283"/>
                  </a:moveTo>
                  <a:cubicBezTo>
                    <a:pt x="133" y="258"/>
                    <a:pt x="149" y="233"/>
                    <a:pt x="166" y="208"/>
                  </a:cubicBezTo>
                  <a:cubicBezTo>
                    <a:pt x="185" y="182"/>
                    <a:pt x="209" y="160"/>
                    <a:pt x="243" y="154"/>
                  </a:cubicBezTo>
                  <a:cubicBezTo>
                    <a:pt x="249" y="152"/>
                    <a:pt x="256" y="152"/>
                    <a:pt x="262" y="152"/>
                  </a:cubicBezTo>
                  <a:cubicBezTo>
                    <a:pt x="276" y="153"/>
                    <a:pt x="282" y="163"/>
                    <a:pt x="280" y="177"/>
                  </a:cubicBezTo>
                  <a:cubicBezTo>
                    <a:pt x="260" y="277"/>
                    <a:pt x="241" y="378"/>
                    <a:pt x="221" y="478"/>
                  </a:cubicBezTo>
                  <a:cubicBezTo>
                    <a:pt x="220" y="487"/>
                    <a:pt x="218" y="496"/>
                    <a:pt x="215" y="505"/>
                  </a:cubicBezTo>
                  <a:cubicBezTo>
                    <a:pt x="197" y="498"/>
                    <a:pt x="181" y="492"/>
                    <a:pt x="163" y="485"/>
                  </a:cubicBezTo>
                  <a:cubicBezTo>
                    <a:pt x="148" y="516"/>
                    <a:pt x="134" y="546"/>
                    <a:pt x="120" y="576"/>
                  </a:cubicBezTo>
                  <a:cubicBezTo>
                    <a:pt x="121" y="577"/>
                    <a:pt x="121" y="578"/>
                    <a:pt x="122" y="579"/>
                  </a:cubicBezTo>
                  <a:cubicBezTo>
                    <a:pt x="130" y="575"/>
                    <a:pt x="139" y="572"/>
                    <a:pt x="147" y="567"/>
                  </a:cubicBezTo>
                  <a:cubicBezTo>
                    <a:pt x="169" y="554"/>
                    <a:pt x="189" y="539"/>
                    <a:pt x="211" y="529"/>
                  </a:cubicBezTo>
                  <a:cubicBezTo>
                    <a:pt x="228" y="521"/>
                    <a:pt x="248" y="515"/>
                    <a:pt x="267" y="513"/>
                  </a:cubicBezTo>
                  <a:cubicBezTo>
                    <a:pt x="298" y="511"/>
                    <a:pt x="313" y="534"/>
                    <a:pt x="303" y="563"/>
                  </a:cubicBezTo>
                  <a:cubicBezTo>
                    <a:pt x="300" y="573"/>
                    <a:pt x="295" y="583"/>
                    <a:pt x="290" y="592"/>
                  </a:cubicBezTo>
                  <a:cubicBezTo>
                    <a:pt x="288" y="598"/>
                    <a:pt x="284" y="603"/>
                    <a:pt x="282" y="610"/>
                  </a:cubicBezTo>
                  <a:cubicBezTo>
                    <a:pt x="272" y="636"/>
                    <a:pt x="272" y="639"/>
                    <a:pt x="295" y="656"/>
                  </a:cubicBezTo>
                  <a:cubicBezTo>
                    <a:pt x="316" y="671"/>
                    <a:pt x="332" y="690"/>
                    <a:pt x="335" y="718"/>
                  </a:cubicBezTo>
                  <a:cubicBezTo>
                    <a:pt x="297" y="718"/>
                    <a:pt x="280" y="686"/>
                    <a:pt x="254" y="667"/>
                  </a:cubicBezTo>
                  <a:cubicBezTo>
                    <a:pt x="249" y="674"/>
                    <a:pt x="245" y="681"/>
                    <a:pt x="240" y="687"/>
                  </a:cubicBezTo>
                  <a:cubicBezTo>
                    <a:pt x="228" y="704"/>
                    <a:pt x="214" y="707"/>
                    <a:pt x="199" y="693"/>
                  </a:cubicBezTo>
                  <a:cubicBezTo>
                    <a:pt x="187" y="682"/>
                    <a:pt x="176" y="668"/>
                    <a:pt x="167" y="654"/>
                  </a:cubicBezTo>
                  <a:cubicBezTo>
                    <a:pt x="155" y="637"/>
                    <a:pt x="157" y="625"/>
                    <a:pt x="167" y="613"/>
                  </a:cubicBezTo>
                  <a:cubicBezTo>
                    <a:pt x="178" y="601"/>
                    <a:pt x="193" y="598"/>
                    <a:pt x="211" y="605"/>
                  </a:cubicBezTo>
                  <a:cubicBezTo>
                    <a:pt x="222" y="609"/>
                    <a:pt x="234" y="612"/>
                    <a:pt x="245" y="616"/>
                  </a:cubicBezTo>
                  <a:cubicBezTo>
                    <a:pt x="273" y="552"/>
                    <a:pt x="273" y="552"/>
                    <a:pt x="269" y="530"/>
                  </a:cubicBezTo>
                  <a:cubicBezTo>
                    <a:pt x="231" y="534"/>
                    <a:pt x="200" y="553"/>
                    <a:pt x="174" y="579"/>
                  </a:cubicBezTo>
                  <a:cubicBezTo>
                    <a:pt x="132" y="624"/>
                    <a:pt x="92" y="672"/>
                    <a:pt x="51" y="718"/>
                  </a:cubicBezTo>
                  <a:cubicBezTo>
                    <a:pt x="44" y="726"/>
                    <a:pt x="37" y="734"/>
                    <a:pt x="30" y="741"/>
                  </a:cubicBezTo>
                  <a:cubicBezTo>
                    <a:pt x="25" y="745"/>
                    <a:pt x="17" y="749"/>
                    <a:pt x="13" y="747"/>
                  </a:cubicBezTo>
                  <a:cubicBezTo>
                    <a:pt x="7" y="744"/>
                    <a:pt x="1" y="736"/>
                    <a:pt x="1" y="730"/>
                  </a:cubicBezTo>
                  <a:cubicBezTo>
                    <a:pt x="0" y="722"/>
                    <a:pt x="3" y="712"/>
                    <a:pt x="7" y="704"/>
                  </a:cubicBezTo>
                  <a:cubicBezTo>
                    <a:pt x="35" y="655"/>
                    <a:pt x="64" y="606"/>
                    <a:pt x="91" y="556"/>
                  </a:cubicBezTo>
                  <a:cubicBezTo>
                    <a:pt x="111" y="519"/>
                    <a:pt x="128" y="480"/>
                    <a:pt x="145" y="441"/>
                  </a:cubicBezTo>
                  <a:cubicBezTo>
                    <a:pt x="148" y="434"/>
                    <a:pt x="149" y="424"/>
                    <a:pt x="146" y="417"/>
                  </a:cubicBezTo>
                  <a:cubicBezTo>
                    <a:pt x="138" y="391"/>
                    <a:pt x="141" y="364"/>
                    <a:pt x="145" y="338"/>
                  </a:cubicBezTo>
                  <a:cubicBezTo>
                    <a:pt x="147" y="320"/>
                    <a:pt x="158" y="309"/>
                    <a:pt x="172" y="306"/>
                  </a:cubicBezTo>
                  <a:cubicBezTo>
                    <a:pt x="185" y="304"/>
                    <a:pt x="198" y="312"/>
                    <a:pt x="207" y="328"/>
                  </a:cubicBezTo>
                  <a:cubicBezTo>
                    <a:pt x="211" y="336"/>
                    <a:pt x="215" y="345"/>
                    <a:pt x="222" y="359"/>
                  </a:cubicBezTo>
                  <a:cubicBezTo>
                    <a:pt x="233" y="298"/>
                    <a:pt x="244" y="241"/>
                    <a:pt x="255" y="179"/>
                  </a:cubicBezTo>
                  <a:cubicBezTo>
                    <a:pt x="245" y="183"/>
                    <a:pt x="236" y="185"/>
                    <a:pt x="231" y="190"/>
                  </a:cubicBezTo>
                  <a:cubicBezTo>
                    <a:pt x="210" y="211"/>
                    <a:pt x="188" y="232"/>
                    <a:pt x="172" y="256"/>
                  </a:cubicBezTo>
                  <a:cubicBezTo>
                    <a:pt x="154" y="284"/>
                    <a:pt x="139" y="316"/>
                    <a:pt x="127" y="347"/>
                  </a:cubicBezTo>
                  <a:cubicBezTo>
                    <a:pt x="107" y="399"/>
                    <a:pt x="91" y="452"/>
                    <a:pt x="73" y="504"/>
                  </a:cubicBezTo>
                  <a:cubicBezTo>
                    <a:pt x="70" y="511"/>
                    <a:pt x="77" y="520"/>
                    <a:pt x="67" y="526"/>
                  </a:cubicBezTo>
                  <a:cubicBezTo>
                    <a:pt x="55" y="532"/>
                    <a:pt x="46" y="531"/>
                    <a:pt x="39" y="520"/>
                  </a:cubicBezTo>
                  <a:cubicBezTo>
                    <a:pt x="24" y="498"/>
                    <a:pt x="27" y="473"/>
                    <a:pt x="32" y="450"/>
                  </a:cubicBezTo>
                  <a:cubicBezTo>
                    <a:pt x="55" y="344"/>
                    <a:pt x="100" y="248"/>
                    <a:pt x="165" y="160"/>
                  </a:cubicBezTo>
                  <a:cubicBezTo>
                    <a:pt x="194" y="119"/>
                    <a:pt x="228" y="84"/>
                    <a:pt x="265" y="51"/>
                  </a:cubicBezTo>
                  <a:cubicBezTo>
                    <a:pt x="267" y="49"/>
                    <a:pt x="268" y="44"/>
                    <a:pt x="270" y="41"/>
                  </a:cubicBezTo>
                  <a:cubicBezTo>
                    <a:pt x="268" y="40"/>
                    <a:pt x="267" y="39"/>
                    <a:pt x="266" y="38"/>
                  </a:cubicBezTo>
                  <a:cubicBezTo>
                    <a:pt x="202" y="99"/>
                    <a:pt x="138" y="160"/>
                    <a:pt x="74" y="220"/>
                  </a:cubicBezTo>
                  <a:cubicBezTo>
                    <a:pt x="45" y="201"/>
                    <a:pt x="41" y="170"/>
                    <a:pt x="52" y="140"/>
                  </a:cubicBezTo>
                  <a:cubicBezTo>
                    <a:pt x="67" y="100"/>
                    <a:pt x="82" y="59"/>
                    <a:pt x="97" y="19"/>
                  </a:cubicBezTo>
                  <a:cubicBezTo>
                    <a:pt x="100" y="10"/>
                    <a:pt x="105" y="10"/>
                    <a:pt x="112" y="12"/>
                  </a:cubicBezTo>
                  <a:cubicBezTo>
                    <a:pt x="148" y="22"/>
                    <a:pt x="164" y="63"/>
                    <a:pt x="146" y="96"/>
                  </a:cubicBezTo>
                  <a:cubicBezTo>
                    <a:pt x="144" y="100"/>
                    <a:pt x="143" y="104"/>
                    <a:pt x="141" y="108"/>
                  </a:cubicBezTo>
                  <a:cubicBezTo>
                    <a:pt x="143" y="109"/>
                    <a:pt x="144" y="109"/>
                    <a:pt x="145" y="110"/>
                  </a:cubicBezTo>
                  <a:cubicBezTo>
                    <a:pt x="171" y="90"/>
                    <a:pt x="198" y="69"/>
                    <a:pt x="224" y="50"/>
                  </a:cubicBezTo>
                  <a:cubicBezTo>
                    <a:pt x="245" y="35"/>
                    <a:pt x="266" y="21"/>
                    <a:pt x="288" y="7"/>
                  </a:cubicBezTo>
                  <a:cubicBezTo>
                    <a:pt x="291" y="5"/>
                    <a:pt x="295" y="1"/>
                    <a:pt x="299" y="1"/>
                  </a:cubicBezTo>
                  <a:cubicBezTo>
                    <a:pt x="306" y="0"/>
                    <a:pt x="313" y="2"/>
                    <a:pt x="319" y="2"/>
                  </a:cubicBezTo>
                  <a:cubicBezTo>
                    <a:pt x="319" y="8"/>
                    <a:pt x="320" y="16"/>
                    <a:pt x="317" y="20"/>
                  </a:cubicBezTo>
                  <a:cubicBezTo>
                    <a:pt x="300" y="42"/>
                    <a:pt x="283" y="65"/>
                    <a:pt x="262" y="83"/>
                  </a:cubicBezTo>
                  <a:cubicBezTo>
                    <a:pt x="215" y="126"/>
                    <a:pt x="172" y="171"/>
                    <a:pt x="140" y="226"/>
                  </a:cubicBezTo>
                  <a:cubicBezTo>
                    <a:pt x="130" y="243"/>
                    <a:pt x="121" y="262"/>
                    <a:pt x="112" y="279"/>
                  </a:cubicBezTo>
                  <a:cubicBezTo>
                    <a:pt x="113" y="280"/>
                    <a:pt x="115" y="281"/>
                    <a:pt x="116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B528433E-F6FC-4FFB-AC79-195FCE6FFA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04363" y="2192338"/>
              <a:ext cx="1533525" cy="2192338"/>
            </a:xfrm>
            <a:custGeom>
              <a:avLst/>
              <a:gdLst>
                <a:gd name="T0" fmla="*/ 73 w 465"/>
                <a:gd name="T1" fmla="*/ 578 h 665"/>
                <a:gd name="T2" fmla="*/ 192 w 465"/>
                <a:gd name="T3" fmla="*/ 621 h 665"/>
                <a:gd name="T4" fmla="*/ 214 w 465"/>
                <a:gd name="T5" fmla="*/ 482 h 665"/>
                <a:gd name="T6" fmla="*/ 108 w 465"/>
                <a:gd name="T7" fmla="*/ 527 h 665"/>
                <a:gd name="T8" fmla="*/ 2 w 465"/>
                <a:gd name="T9" fmla="*/ 514 h 665"/>
                <a:gd name="T10" fmla="*/ 176 w 465"/>
                <a:gd name="T11" fmla="*/ 438 h 665"/>
                <a:gd name="T12" fmla="*/ 172 w 465"/>
                <a:gd name="T13" fmla="*/ 380 h 665"/>
                <a:gd name="T14" fmla="*/ 252 w 465"/>
                <a:gd name="T15" fmla="*/ 303 h 665"/>
                <a:gd name="T16" fmla="*/ 209 w 465"/>
                <a:gd name="T17" fmla="*/ 283 h 665"/>
                <a:gd name="T18" fmla="*/ 103 w 465"/>
                <a:gd name="T19" fmla="*/ 292 h 665"/>
                <a:gd name="T20" fmla="*/ 106 w 465"/>
                <a:gd name="T21" fmla="*/ 168 h 665"/>
                <a:gd name="T22" fmla="*/ 123 w 465"/>
                <a:gd name="T23" fmla="*/ 272 h 665"/>
                <a:gd name="T24" fmla="*/ 246 w 465"/>
                <a:gd name="T25" fmla="*/ 257 h 665"/>
                <a:gd name="T26" fmla="*/ 244 w 465"/>
                <a:gd name="T27" fmla="*/ 242 h 665"/>
                <a:gd name="T28" fmla="*/ 208 w 465"/>
                <a:gd name="T29" fmla="*/ 231 h 665"/>
                <a:gd name="T30" fmla="*/ 230 w 465"/>
                <a:gd name="T31" fmla="*/ 218 h 665"/>
                <a:gd name="T32" fmla="*/ 167 w 465"/>
                <a:gd name="T33" fmla="*/ 245 h 665"/>
                <a:gd name="T34" fmla="*/ 134 w 465"/>
                <a:gd name="T35" fmla="*/ 229 h 665"/>
                <a:gd name="T36" fmla="*/ 154 w 465"/>
                <a:gd name="T37" fmla="*/ 209 h 665"/>
                <a:gd name="T38" fmla="*/ 214 w 465"/>
                <a:gd name="T39" fmla="*/ 147 h 665"/>
                <a:gd name="T40" fmla="*/ 195 w 465"/>
                <a:gd name="T41" fmla="*/ 120 h 665"/>
                <a:gd name="T42" fmla="*/ 215 w 465"/>
                <a:gd name="T43" fmla="*/ 90 h 665"/>
                <a:gd name="T44" fmla="*/ 210 w 465"/>
                <a:gd name="T45" fmla="*/ 72 h 665"/>
                <a:gd name="T46" fmla="*/ 275 w 465"/>
                <a:gd name="T47" fmla="*/ 40 h 665"/>
                <a:gd name="T48" fmla="*/ 329 w 465"/>
                <a:gd name="T49" fmla="*/ 24 h 665"/>
                <a:gd name="T50" fmla="*/ 298 w 465"/>
                <a:gd name="T51" fmla="*/ 81 h 665"/>
                <a:gd name="T52" fmla="*/ 312 w 465"/>
                <a:gd name="T53" fmla="*/ 90 h 665"/>
                <a:gd name="T54" fmla="*/ 307 w 465"/>
                <a:gd name="T55" fmla="*/ 166 h 665"/>
                <a:gd name="T56" fmla="*/ 292 w 465"/>
                <a:gd name="T57" fmla="*/ 224 h 665"/>
                <a:gd name="T58" fmla="*/ 404 w 465"/>
                <a:gd name="T59" fmla="*/ 25 h 665"/>
                <a:gd name="T60" fmla="*/ 334 w 465"/>
                <a:gd name="T61" fmla="*/ 43 h 665"/>
                <a:gd name="T62" fmla="*/ 334 w 465"/>
                <a:gd name="T63" fmla="*/ 30 h 665"/>
                <a:gd name="T64" fmla="*/ 417 w 465"/>
                <a:gd name="T65" fmla="*/ 38 h 665"/>
                <a:gd name="T66" fmla="*/ 336 w 465"/>
                <a:gd name="T67" fmla="*/ 187 h 665"/>
                <a:gd name="T68" fmla="*/ 372 w 465"/>
                <a:gd name="T69" fmla="*/ 223 h 665"/>
                <a:gd name="T70" fmla="*/ 464 w 465"/>
                <a:gd name="T71" fmla="*/ 221 h 665"/>
                <a:gd name="T72" fmla="*/ 429 w 465"/>
                <a:gd name="T73" fmla="*/ 266 h 665"/>
                <a:gd name="T74" fmla="*/ 240 w 465"/>
                <a:gd name="T75" fmla="*/ 326 h 665"/>
                <a:gd name="T76" fmla="*/ 264 w 465"/>
                <a:gd name="T77" fmla="*/ 338 h 665"/>
                <a:gd name="T78" fmla="*/ 237 w 465"/>
                <a:gd name="T79" fmla="*/ 420 h 665"/>
                <a:gd name="T80" fmla="*/ 271 w 465"/>
                <a:gd name="T81" fmla="*/ 421 h 665"/>
                <a:gd name="T82" fmla="*/ 393 w 465"/>
                <a:gd name="T83" fmla="*/ 453 h 665"/>
                <a:gd name="T84" fmla="*/ 346 w 465"/>
                <a:gd name="T85" fmla="*/ 462 h 665"/>
                <a:gd name="T86" fmla="*/ 252 w 465"/>
                <a:gd name="T87" fmla="*/ 469 h 665"/>
                <a:gd name="T88" fmla="*/ 241 w 465"/>
                <a:gd name="T89" fmla="*/ 579 h 665"/>
                <a:gd name="T90" fmla="*/ 252 w 465"/>
                <a:gd name="T91" fmla="*/ 631 h 665"/>
                <a:gd name="T92" fmla="*/ 43 w 465"/>
                <a:gd name="T93" fmla="*/ 568 h 665"/>
                <a:gd name="T94" fmla="*/ 446 w 465"/>
                <a:gd name="T95" fmla="*/ 224 h 665"/>
                <a:gd name="T96" fmla="*/ 330 w 465"/>
                <a:gd name="T97" fmla="*/ 248 h 665"/>
                <a:gd name="T98" fmla="*/ 296 w 465"/>
                <a:gd name="T99" fmla="*/ 102 h 665"/>
                <a:gd name="T100" fmla="*/ 291 w 465"/>
                <a:gd name="T101" fmla="*/ 165 h 665"/>
                <a:gd name="T102" fmla="*/ 296 w 465"/>
                <a:gd name="T103" fmla="*/ 102 h 665"/>
                <a:gd name="T104" fmla="*/ 259 w 465"/>
                <a:gd name="T105" fmla="*/ 198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5" h="665">
                  <a:moveTo>
                    <a:pt x="43" y="568"/>
                  </a:moveTo>
                  <a:cubicBezTo>
                    <a:pt x="54" y="571"/>
                    <a:pt x="64" y="574"/>
                    <a:pt x="73" y="578"/>
                  </a:cubicBezTo>
                  <a:cubicBezTo>
                    <a:pt x="95" y="588"/>
                    <a:pt x="116" y="600"/>
                    <a:pt x="139" y="608"/>
                  </a:cubicBezTo>
                  <a:cubicBezTo>
                    <a:pt x="156" y="615"/>
                    <a:pt x="174" y="617"/>
                    <a:pt x="192" y="621"/>
                  </a:cubicBezTo>
                  <a:cubicBezTo>
                    <a:pt x="206" y="624"/>
                    <a:pt x="213" y="616"/>
                    <a:pt x="214" y="603"/>
                  </a:cubicBezTo>
                  <a:cubicBezTo>
                    <a:pt x="214" y="564"/>
                    <a:pt x="214" y="525"/>
                    <a:pt x="214" y="482"/>
                  </a:cubicBezTo>
                  <a:cubicBezTo>
                    <a:pt x="197" y="487"/>
                    <a:pt x="182" y="489"/>
                    <a:pt x="169" y="495"/>
                  </a:cubicBezTo>
                  <a:cubicBezTo>
                    <a:pt x="148" y="505"/>
                    <a:pt x="129" y="518"/>
                    <a:pt x="108" y="527"/>
                  </a:cubicBezTo>
                  <a:cubicBezTo>
                    <a:pt x="86" y="536"/>
                    <a:pt x="62" y="543"/>
                    <a:pt x="39" y="549"/>
                  </a:cubicBezTo>
                  <a:cubicBezTo>
                    <a:pt x="25" y="553"/>
                    <a:pt x="0" y="529"/>
                    <a:pt x="2" y="514"/>
                  </a:cubicBezTo>
                  <a:cubicBezTo>
                    <a:pt x="2" y="510"/>
                    <a:pt x="7" y="506"/>
                    <a:pt x="11" y="504"/>
                  </a:cubicBezTo>
                  <a:cubicBezTo>
                    <a:pt x="66" y="482"/>
                    <a:pt x="121" y="459"/>
                    <a:pt x="176" y="438"/>
                  </a:cubicBezTo>
                  <a:cubicBezTo>
                    <a:pt x="216" y="423"/>
                    <a:pt x="236" y="408"/>
                    <a:pt x="259" y="367"/>
                  </a:cubicBezTo>
                  <a:cubicBezTo>
                    <a:pt x="229" y="371"/>
                    <a:pt x="202" y="376"/>
                    <a:pt x="172" y="380"/>
                  </a:cubicBezTo>
                  <a:cubicBezTo>
                    <a:pt x="174" y="360"/>
                    <a:pt x="184" y="346"/>
                    <a:pt x="198" y="335"/>
                  </a:cubicBezTo>
                  <a:cubicBezTo>
                    <a:pt x="215" y="323"/>
                    <a:pt x="233" y="312"/>
                    <a:pt x="252" y="303"/>
                  </a:cubicBezTo>
                  <a:cubicBezTo>
                    <a:pt x="274" y="292"/>
                    <a:pt x="275" y="293"/>
                    <a:pt x="269" y="263"/>
                  </a:cubicBezTo>
                  <a:cubicBezTo>
                    <a:pt x="249" y="270"/>
                    <a:pt x="229" y="276"/>
                    <a:pt x="209" y="283"/>
                  </a:cubicBezTo>
                  <a:cubicBezTo>
                    <a:pt x="183" y="292"/>
                    <a:pt x="157" y="303"/>
                    <a:pt x="130" y="311"/>
                  </a:cubicBezTo>
                  <a:cubicBezTo>
                    <a:pt x="112" y="317"/>
                    <a:pt x="104" y="310"/>
                    <a:pt x="103" y="292"/>
                  </a:cubicBezTo>
                  <a:cubicBezTo>
                    <a:pt x="103" y="268"/>
                    <a:pt x="105" y="243"/>
                    <a:pt x="106" y="219"/>
                  </a:cubicBezTo>
                  <a:cubicBezTo>
                    <a:pt x="106" y="202"/>
                    <a:pt x="106" y="185"/>
                    <a:pt x="106" y="168"/>
                  </a:cubicBezTo>
                  <a:cubicBezTo>
                    <a:pt x="119" y="167"/>
                    <a:pt x="124" y="173"/>
                    <a:pt x="124" y="185"/>
                  </a:cubicBezTo>
                  <a:cubicBezTo>
                    <a:pt x="123" y="214"/>
                    <a:pt x="123" y="243"/>
                    <a:pt x="123" y="272"/>
                  </a:cubicBezTo>
                  <a:cubicBezTo>
                    <a:pt x="123" y="277"/>
                    <a:pt x="124" y="282"/>
                    <a:pt x="124" y="287"/>
                  </a:cubicBezTo>
                  <a:cubicBezTo>
                    <a:pt x="166" y="277"/>
                    <a:pt x="206" y="267"/>
                    <a:pt x="246" y="257"/>
                  </a:cubicBezTo>
                  <a:cubicBezTo>
                    <a:pt x="249" y="256"/>
                    <a:pt x="251" y="252"/>
                    <a:pt x="254" y="249"/>
                  </a:cubicBezTo>
                  <a:cubicBezTo>
                    <a:pt x="250" y="247"/>
                    <a:pt x="248" y="243"/>
                    <a:pt x="244" y="242"/>
                  </a:cubicBezTo>
                  <a:cubicBezTo>
                    <a:pt x="236" y="240"/>
                    <a:pt x="227" y="240"/>
                    <a:pt x="219" y="238"/>
                  </a:cubicBezTo>
                  <a:cubicBezTo>
                    <a:pt x="215" y="237"/>
                    <a:pt x="212" y="233"/>
                    <a:pt x="208" y="231"/>
                  </a:cubicBezTo>
                  <a:cubicBezTo>
                    <a:pt x="211" y="228"/>
                    <a:pt x="214" y="226"/>
                    <a:pt x="218" y="224"/>
                  </a:cubicBezTo>
                  <a:cubicBezTo>
                    <a:pt x="221" y="222"/>
                    <a:pt x="225" y="221"/>
                    <a:pt x="230" y="218"/>
                  </a:cubicBezTo>
                  <a:cubicBezTo>
                    <a:pt x="226" y="210"/>
                    <a:pt x="221" y="202"/>
                    <a:pt x="216" y="192"/>
                  </a:cubicBezTo>
                  <a:cubicBezTo>
                    <a:pt x="200" y="210"/>
                    <a:pt x="184" y="227"/>
                    <a:pt x="167" y="245"/>
                  </a:cubicBezTo>
                  <a:cubicBezTo>
                    <a:pt x="166" y="239"/>
                    <a:pt x="166" y="236"/>
                    <a:pt x="166" y="235"/>
                  </a:cubicBezTo>
                  <a:cubicBezTo>
                    <a:pt x="154" y="233"/>
                    <a:pt x="140" y="235"/>
                    <a:pt x="134" y="229"/>
                  </a:cubicBezTo>
                  <a:cubicBezTo>
                    <a:pt x="126" y="222"/>
                    <a:pt x="127" y="208"/>
                    <a:pt x="137" y="197"/>
                  </a:cubicBezTo>
                  <a:cubicBezTo>
                    <a:pt x="142" y="201"/>
                    <a:pt x="147" y="204"/>
                    <a:pt x="154" y="209"/>
                  </a:cubicBezTo>
                  <a:cubicBezTo>
                    <a:pt x="163" y="198"/>
                    <a:pt x="172" y="186"/>
                    <a:pt x="181" y="176"/>
                  </a:cubicBezTo>
                  <a:cubicBezTo>
                    <a:pt x="191" y="166"/>
                    <a:pt x="201" y="153"/>
                    <a:pt x="214" y="147"/>
                  </a:cubicBezTo>
                  <a:cubicBezTo>
                    <a:pt x="234" y="137"/>
                    <a:pt x="246" y="123"/>
                    <a:pt x="253" y="101"/>
                  </a:cubicBezTo>
                  <a:cubicBezTo>
                    <a:pt x="233" y="107"/>
                    <a:pt x="214" y="113"/>
                    <a:pt x="195" y="120"/>
                  </a:cubicBezTo>
                  <a:cubicBezTo>
                    <a:pt x="194" y="118"/>
                    <a:pt x="194" y="117"/>
                    <a:pt x="193" y="116"/>
                  </a:cubicBezTo>
                  <a:cubicBezTo>
                    <a:pt x="200" y="108"/>
                    <a:pt x="206" y="100"/>
                    <a:pt x="215" y="90"/>
                  </a:cubicBezTo>
                  <a:cubicBezTo>
                    <a:pt x="207" y="89"/>
                    <a:pt x="203" y="88"/>
                    <a:pt x="197" y="87"/>
                  </a:cubicBezTo>
                  <a:cubicBezTo>
                    <a:pt x="201" y="82"/>
                    <a:pt x="205" y="77"/>
                    <a:pt x="210" y="72"/>
                  </a:cubicBezTo>
                  <a:cubicBezTo>
                    <a:pt x="210" y="71"/>
                    <a:pt x="212" y="71"/>
                    <a:pt x="213" y="71"/>
                  </a:cubicBezTo>
                  <a:cubicBezTo>
                    <a:pt x="242" y="79"/>
                    <a:pt x="257" y="56"/>
                    <a:pt x="275" y="40"/>
                  </a:cubicBezTo>
                  <a:cubicBezTo>
                    <a:pt x="287" y="29"/>
                    <a:pt x="299" y="17"/>
                    <a:pt x="311" y="6"/>
                  </a:cubicBezTo>
                  <a:cubicBezTo>
                    <a:pt x="317" y="12"/>
                    <a:pt x="323" y="18"/>
                    <a:pt x="329" y="24"/>
                  </a:cubicBezTo>
                  <a:cubicBezTo>
                    <a:pt x="307" y="43"/>
                    <a:pt x="284" y="61"/>
                    <a:pt x="262" y="80"/>
                  </a:cubicBezTo>
                  <a:cubicBezTo>
                    <a:pt x="274" y="93"/>
                    <a:pt x="286" y="94"/>
                    <a:pt x="298" y="81"/>
                  </a:cubicBezTo>
                  <a:cubicBezTo>
                    <a:pt x="300" y="78"/>
                    <a:pt x="305" y="78"/>
                    <a:pt x="309" y="76"/>
                  </a:cubicBezTo>
                  <a:cubicBezTo>
                    <a:pt x="310" y="81"/>
                    <a:pt x="312" y="85"/>
                    <a:pt x="312" y="90"/>
                  </a:cubicBezTo>
                  <a:cubicBezTo>
                    <a:pt x="310" y="112"/>
                    <a:pt x="308" y="134"/>
                    <a:pt x="306" y="157"/>
                  </a:cubicBezTo>
                  <a:cubicBezTo>
                    <a:pt x="306" y="160"/>
                    <a:pt x="305" y="163"/>
                    <a:pt x="307" y="166"/>
                  </a:cubicBezTo>
                  <a:cubicBezTo>
                    <a:pt x="320" y="189"/>
                    <a:pt x="305" y="205"/>
                    <a:pt x="293" y="222"/>
                  </a:cubicBezTo>
                  <a:cubicBezTo>
                    <a:pt x="293" y="222"/>
                    <a:pt x="292" y="224"/>
                    <a:pt x="292" y="224"/>
                  </a:cubicBezTo>
                  <a:cubicBezTo>
                    <a:pt x="292" y="225"/>
                    <a:pt x="292" y="225"/>
                    <a:pt x="294" y="228"/>
                  </a:cubicBezTo>
                  <a:cubicBezTo>
                    <a:pt x="338" y="164"/>
                    <a:pt x="376" y="98"/>
                    <a:pt x="404" y="25"/>
                  </a:cubicBezTo>
                  <a:cubicBezTo>
                    <a:pt x="390" y="21"/>
                    <a:pt x="379" y="23"/>
                    <a:pt x="367" y="30"/>
                  </a:cubicBezTo>
                  <a:cubicBezTo>
                    <a:pt x="357" y="36"/>
                    <a:pt x="345" y="39"/>
                    <a:pt x="334" y="43"/>
                  </a:cubicBezTo>
                  <a:cubicBezTo>
                    <a:pt x="333" y="42"/>
                    <a:pt x="332" y="40"/>
                    <a:pt x="331" y="39"/>
                  </a:cubicBezTo>
                  <a:cubicBezTo>
                    <a:pt x="332" y="36"/>
                    <a:pt x="332" y="31"/>
                    <a:pt x="334" y="30"/>
                  </a:cubicBezTo>
                  <a:cubicBezTo>
                    <a:pt x="352" y="22"/>
                    <a:pt x="370" y="12"/>
                    <a:pt x="389" y="7"/>
                  </a:cubicBezTo>
                  <a:cubicBezTo>
                    <a:pt x="414" y="0"/>
                    <a:pt x="426" y="13"/>
                    <a:pt x="417" y="38"/>
                  </a:cubicBezTo>
                  <a:cubicBezTo>
                    <a:pt x="410" y="57"/>
                    <a:pt x="399" y="74"/>
                    <a:pt x="389" y="92"/>
                  </a:cubicBezTo>
                  <a:cubicBezTo>
                    <a:pt x="371" y="124"/>
                    <a:pt x="352" y="155"/>
                    <a:pt x="336" y="187"/>
                  </a:cubicBezTo>
                  <a:cubicBezTo>
                    <a:pt x="329" y="200"/>
                    <a:pt x="327" y="214"/>
                    <a:pt x="322" y="233"/>
                  </a:cubicBezTo>
                  <a:cubicBezTo>
                    <a:pt x="341" y="229"/>
                    <a:pt x="356" y="225"/>
                    <a:pt x="372" y="223"/>
                  </a:cubicBezTo>
                  <a:cubicBezTo>
                    <a:pt x="396" y="219"/>
                    <a:pt x="421" y="215"/>
                    <a:pt x="445" y="213"/>
                  </a:cubicBezTo>
                  <a:cubicBezTo>
                    <a:pt x="452" y="213"/>
                    <a:pt x="463" y="217"/>
                    <a:pt x="464" y="221"/>
                  </a:cubicBezTo>
                  <a:cubicBezTo>
                    <a:pt x="465" y="229"/>
                    <a:pt x="464" y="240"/>
                    <a:pt x="459" y="246"/>
                  </a:cubicBezTo>
                  <a:cubicBezTo>
                    <a:pt x="451" y="255"/>
                    <a:pt x="440" y="262"/>
                    <a:pt x="429" y="266"/>
                  </a:cubicBezTo>
                  <a:cubicBezTo>
                    <a:pt x="385" y="279"/>
                    <a:pt x="341" y="291"/>
                    <a:pt x="297" y="305"/>
                  </a:cubicBezTo>
                  <a:cubicBezTo>
                    <a:pt x="277" y="310"/>
                    <a:pt x="258" y="318"/>
                    <a:pt x="240" y="326"/>
                  </a:cubicBezTo>
                  <a:cubicBezTo>
                    <a:pt x="232" y="329"/>
                    <a:pt x="226" y="335"/>
                    <a:pt x="222" y="343"/>
                  </a:cubicBezTo>
                  <a:cubicBezTo>
                    <a:pt x="236" y="341"/>
                    <a:pt x="250" y="341"/>
                    <a:pt x="264" y="338"/>
                  </a:cubicBezTo>
                  <a:cubicBezTo>
                    <a:pt x="283" y="335"/>
                    <a:pt x="299" y="338"/>
                    <a:pt x="311" y="355"/>
                  </a:cubicBezTo>
                  <a:cubicBezTo>
                    <a:pt x="300" y="391"/>
                    <a:pt x="262" y="399"/>
                    <a:pt x="237" y="420"/>
                  </a:cubicBezTo>
                  <a:cubicBezTo>
                    <a:pt x="237" y="422"/>
                    <a:pt x="238" y="423"/>
                    <a:pt x="239" y="425"/>
                  </a:cubicBezTo>
                  <a:cubicBezTo>
                    <a:pt x="249" y="424"/>
                    <a:pt x="260" y="423"/>
                    <a:pt x="271" y="421"/>
                  </a:cubicBezTo>
                  <a:cubicBezTo>
                    <a:pt x="301" y="416"/>
                    <a:pt x="331" y="411"/>
                    <a:pt x="361" y="407"/>
                  </a:cubicBezTo>
                  <a:cubicBezTo>
                    <a:pt x="388" y="404"/>
                    <a:pt x="405" y="429"/>
                    <a:pt x="393" y="453"/>
                  </a:cubicBezTo>
                  <a:cubicBezTo>
                    <a:pt x="388" y="466"/>
                    <a:pt x="374" y="470"/>
                    <a:pt x="355" y="466"/>
                  </a:cubicBezTo>
                  <a:cubicBezTo>
                    <a:pt x="352" y="465"/>
                    <a:pt x="348" y="464"/>
                    <a:pt x="346" y="462"/>
                  </a:cubicBezTo>
                  <a:cubicBezTo>
                    <a:pt x="327" y="448"/>
                    <a:pt x="309" y="452"/>
                    <a:pt x="289" y="461"/>
                  </a:cubicBezTo>
                  <a:cubicBezTo>
                    <a:pt x="278" y="466"/>
                    <a:pt x="264" y="467"/>
                    <a:pt x="252" y="469"/>
                  </a:cubicBezTo>
                  <a:cubicBezTo>
                    <a:pt x="242" y="471"/>
                    <a:pt x="237" y="474"/>
                    <a:pt x="237" y="485"/>
                  </a:cubicBezTo>
                  <a:cubicBezTo>
                    <a:pt x="239" y="516"/>
                    <a:pt x="240" y="548"/>
                    <a:pt x="241" y="579"/>
                  </a:cubicBezTo>
                  <a:cubicBezTo>
                    <a:pt x="241" y="582"/>
                    <a:pt x="242" y="586"/>
                    <a:pt x="243" y="588"/>
                  </a:cubicBezTo>
                  <a:cubicBezTo>
                    <a:pt x="257" y="600"/>
                    <a:pt x="254" y="617"/>
                    <a:pt x="252" y="631"/>
                  </a:cubicBezTo>
                  <a:cubicBezTo>
                    <a:pt x="250" y="641"/>
                    <a:pt x="241" y="651"/>
                    <a:pt x="236" y="660"/>
                  </a:cubicBezTo>
                  <a:cubicBezTo>
                    <a:pt x="184" y="665"/>
                    <a:pt x="59" y="607"/>
                    <a:pt x="43" y="568"/>
                  </a:cubicBezTo>
                  <a:close/>
                  <a:moveTo>
                    <a:pt x="296" y="283"/>
                  </a:moveTo>
                  <a:cubicBezTo>
                    <a:pt x="335" y="285"/>
                    <a:pt x="435" y="246"/>
                    <a:pt x="446" y="224"/>
                  </a:cubicBezTo>
                  <a:cubicBezTo>
                    <a:pt x="442" y="224"/>
                    <a:pt x="439" y="224"/>
                    <a:pt x="436" y="225"/>
                  </a:cubicBezTo>
                  <a:cubicBezTo>
                    <a:pt x="400" y="233"/>
                    <a:pt x="365" y="240"/>
                    <a:pt x="330" y="248"/>
                  </a:cubicBezTo>
                  <a:cubicBezTo>
                    <a:pt x="311" y="252"/>
                    <a:pt x="299" y="263"/>
                    <a:pt x="296" y="283"/>
                  </a:cubicBezTo>
                  <a:close/>
                  <a:moveTo>
                    <a:pt x="296" y="102"/>
                  </a:moveTo>
                  <a:cubicBezTo>
                    <a:pt x="269" y="126"/>
                    <a:pt x="263" y="160"/>
                    <a:pt x="276" y="201"/>
                  </a:cubicBezTo>
                  <a:cubicBezTo>
                    <a:pt x="289" y="193"/>
                    <a:pt x="298" y="183"/>
                    <a:pt x="291" y="165"/>
                  </a:cubicBezTo>
                  <a:cubicBezTo>
                    <a:pt x="287" y="155"/>
                    <a:pt x="290" y="142"/>
                    <a:pt x="291" y="131"/>
                  </a:cubicBezTo>
                  <a:cubicBezTo>
                    <a:pt x="292" y="122"/>
                    <a:pt x="294" y="113"/>
                    <a:pt x="296" y="102"/>
                  </a:cubicBezTo>
                  <a:close/>
                  <a:moveTo>
                    <a:pt x="259" y="138"/>
                  </a:moveTo>
                  <a:cubicBezTo>
                    <a:pt x="229" y="154"/>
                    <a:pt x="229" y="179"/>
                    <a:pt x="259" y="198"/>
                  </a:cubicBezTo>
                  <a:cubicBezTo>
                    <a:pt x="259" y="178"/>
                    <a:pt x="259" y="158"/>
                    <a:pt x="259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BBE180F7-F5E3-491E-BD7A-9BE975BE4D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1" y="1885950"/>
              <a:ext cx="3284538" cy="3254375"/>
            </a:xfrm>
            <a:custGeom>
              <a:avLst/>
              <a:gdLst>
                <a:gd name="T0" fmla="*/ 498 w 996"/>
                <a:gd name="T1" fmla="*/ 985 h 987"/>
                <a:gd name="T2" fmla="*/ 10 w 996"/>
                <a:gd name="T3" fmla="*/ 478 h 987"/>
                <a:gd name="T4" fmla="*/ 515 w 996"/>
                <a:gd name="T5" fmla="*/ 8 h 987"/>
                <a:gd name="T6" fmla="*/ 987 w 996"/>
                <a:gd name="T7" fmla="*/ 514 h 987"/>
                <a:gd name="T8" fmla="*/ 498 w 996"/>
                <a:gd name="T9" fmla="*/ 985 h 987"/>
                <a:gd name="T10" fmla="*/ 27 w 996"/>
                <a:gd name="T11" fmla="*/ 496 h 987"/>
                <a:gd name="T12" fmla="*/ 509 w 996"/>
                <a:gd name="T13" fmla="*/ 967 h 987"/>
                <a:gd name="T14" fmla="*/ 969 w 996"/>
                <a:gd name="T15" fmla="*/ 493 h 987"/>
                <a:gd name="T16" fmla="*/ 473 w 996"/>
                <a:gd name="T17" fmla="*/ 25 h 987"/>
                <a:gd name="T18" fmla="*/ 27 w 996"/>
                <a:gd name="T19" fmla="*/ 496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987">
                  <a:moveTo>
                    <a:pt x="498" y="985"/>
                  </a:moveTo>
                  <a:cubicBezTo>
                    <a:pt x="234" y="987"/>
                    <a:pt x="0" y="764"/>
                    <a:pt x="10" y="478"/>
                  </a:cubicBezTo>
                  <a:cubicBezTo>
                    <a:pt x="19" y="228"/>
                    <a:pt x="228" y="0"/>
                    <a:pt x="515" y="8"/>
                  </a:cubicBezTo>
                  <a:cubicBezTo>
                    <a:pt x="772" y="15"/>
                    <a:pt x="996" y="231"/>
                    <a:pt x="987" y="514"/>
                  </a:cubicBezTo>
                  <a:cubicBezTo>
                    <a:pt x="979" y="772"/>
                    <a:pt x="763" y="987"/>
                    <a:pt x="498" y="985"/>
                  </a:cubicBezTo>
                  <a:close/>
                  <a:moveTo>
                    <a:pt x="27" y="496"/>
                  </a:moveTo>
                  <a:cubicBezTo>
                    <a:pt x="25" y="751"/>
                    <a:pt x="238" y="973"/>
                    <a:pt x="509" y="967"/>
                  </a:cubicBezTo>
                  <a:cubicBezTo>
                    <a:pt x="762" y="961"/>
                    <a:pt x="970" y="756"/>
                    <a:pt x="969" y="493"/>
                  </a:cubicBezTo>
                  <a:cubicBezTo>
                    <a:pt x="969" y="233"/>
                    <a:pt x="749" y="10"/>
                    <a:pt x="473" y="25"/>
                  </a:cubicBezTo>
                  <a:cubicBezTo>
                    <a:pt x="233" y="37"/>
                    <a:pt x="26" y="241"/>
                    <a:pt x="27" y="4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0CD15A92-20A9-4CB4-BBBE-897C192B4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651" y="1714500"/>
              <a:ext cx="871538" cy="2800350"/>
            </a:xfrm>
            <a:custGeom>
              <a:avLst/>
              <a:gdLst>
                <a:gd name="T0" fmla="*/ 105 w 264"/>
                <a:gd name="T1" fmla="*/ 594 h 849"/>
                <a:gd name="T2" fmla="*/ 0 w 264"/>
                <a:gd name="T3" fmla="*/ 696 h 849"/>
                <a:gd name="T4" fmla="*/ 10 w 264"/>
                <a:gd name="T5" fmla="*/ 652 h 849"/>
                <a:gd name="T6" fmla="*/ 78 w 264"/>
                <a:gd name="T7" fmla="*/ 529 h 849"/>
                <a:gd name="T8" fmla="*/ 142 w 264"/>
                <a:gd name="T9" fmla="*/ 405 h 849"/>
                <a:gd name="T10" fmla="*/ 151 w 264"/>
                <a:gd name="T11" fmla="*/ 363 h 849"/>
                <a:gd name="T12" fmla="*/ 117 w 264"/>
                <a:gd name="T13" fmla="*/ 368 h 849"/>
                <a:gd name="T14" fmla="*/ 93 w 264"/>
                <a:gd name="T15" fmla="*/ 334 h 849"/>
                <a:gd name="T16" fmla="*/ 142 w 264"/>
                <a:gd name="T17" fmla="*/ 240 h 849"/>
                <a:gd name="T18" fmla="*/ 207 w 264"/>
                <a:gd name="T19" fmla="*/ 123 h 849"/>
                <a:gd name="T20" fmla="*/ 211 w 264"/>
                <a:gd name="T21" fmla="*/ 95 h 849"/>
                <a:gd name="T22" fmla="*/ 200 w 264"/>
                <a:gd name="T23" fmla="*/ 5 h 849"/>
                <a:gd name="T24" fmla="*/ 260 w 264"/>
                <a:gd name="T25" fmla="*/ 57 h 849"/>
                <a:gd name="T26" fmla="*/ 227 w 264"/>
                <a:gd name="T27" fmla="*/ 166 h 849"/>
                <a:gd name="T28" fmla="*/ 165 w 264"/>
                <a:gd name="T29" fmla="*/ 268 h 849"/>
                <a:gd name="T30" fmla="*/ 154 w 264"/>
                <a:gd name="T31" fmla="*/ 297 h 849"/>
                <a:gd name="T32" fmla="*/ 161 w 264"/>
                <a:gd name="T33" fmla="*/ 297 h 849"/>
                <a:gd name="T34" fmla="*/ 194 w 264"/>
                <a:gd name="T35" fmla="*/ 305 h 849"/>
                <a:gd name="T36" fmla="*/ 206 w 264"/>
                <a:gd name="T37" fmla="*/ 341 h 849"/>
                <a:gd name="T38" fmla="*/ 162 w 264"/>
                <a:gd name="T39" fmla="*/ 449 h 849"/>
                <a:gd name="T40" fmla="*/ 135 w 264"/>
                <a:gd name="T41" fmla="*/ 504 h 849"/>
                <a:gd name="T42" fmla="*/ 135 w 264"/>
                <a:gd name="T43" fmla="*/ 518 h 849"/>
                <a:gd name="T44" fmla="*/ 156 w 264"/>
                <a:gd name="T45" fmla="*/ 625 h 849"/>
                <a:gd name="T46" fmla="*/ 140 w 264"/>
                <a:gd name="T47" fmla="*/ 747 h 849"/>
                <a:gd name="T48" fmla="*/ 145 w 264"/>
                <a:gd name="T49" fmla="*/ 815 h 849"/>
                <a:gd name="T50" fmla="*/ 120 w 264"/>
                <a:gd name="T51" fmla="*/ 848 h 849"/>
                <a:gd name="T52" fmla="*/ 90 w 264"/>
                <a:gd name="T53" fmla="*/ 814 h 849"/>
                <a:gd name="T54" fmla="*/ 97 w 264"/>
                <a:gd name="T55" fmla="*/ 692 h 849"/>
                <a:gd name="T56" fmla="*/ 105 w 264"/>
                <a:gd name="T57" fmla="*/ 59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4" h="849">
                  <a:moveTo>
                    <a:pt x="105" y="594"/>
                  </a:moveTo>
                  <a:cubicBezTo>
                    <a:pt x="66" y="626"/>
                    <a:pt x="52" y="677"/>
                    <a:pt x="0" y="696"/>
                  </a:cubicBezTo>
                  <a:cubicBezTo>
                    <a:pt x="4" y="679"/>
                    <a:pt x="4" y="664"/>
                    <a:pt x="10" y="652"/>
                  </a:cubicBezTo>
                  <a:cubicBezTo>
                    <a:pt x="32" y="611"/>
                    <a:pt x="54" y="570"/>
                    <a:pt x="78" y="529"/>
                  </a:cubicBezTo>
                  <a:cubicBezTo>
                    <a:pt x="101" y="489"/>
                    <a:pt x="128" y="451"/>
                    <a:pt x="142" y="405"/>
                  </a:cubicBezTo>
                  <a:cubicBezTo>
                    <a:pt x="146" y="392"/>
                    <a:pt x="148" y="379"/>
                    <a:pt x="151" y="363"/>
                  </a:cubicBezTo>
                  <a:cubicBezTo>
                    <a:pt x="138" y="365"/>
                    <a:pt x="127" y="367"/>
                    <a:pt x="117" y="368"/>
                  </a:cubicBezTo>
                  <a:cubicBezTo>
                    <a:pt x="96" y="371"/>
                    <a:pt x="83" y="354"/>
                    <a:pt x="93" y="334"/>
                  </a:cubicBezTo>
                  <a:cubicBezTo>
                    <a:pt x="108" y="302"/>
                    <a:pt x="125" y="271"/>
                    <a:pt x="142" y="240"/>
                  </a:cubicBezTo>
                  <a:cubicBezTo>
                    <a:pt x="163" y="201"/>
                    <a:pt x="185" y="162"/>
                    <a:pt x="207" y="123"/>
                  </a:cubicBezTo>
                  <a:cubicBezTo>
                    <a:pt x="212" y="113"/>
                    <a:pt x="212" y="105"/>
                    <a:pt x="211" y="95"/>
                  </a:cubicBezTo>
                  <a:cubicBezTo>
                    <a:pt x="206" y="65"/>
                    <a:pt x="203" y="35"/>
                    <a:pt x="200" y="5"/>
                  </a:cubicBezTo>
                  <a:cubicBezTo>
                    <a:pt x="233" y="0"/>
                    <a:pt x="257" y="25"/>
                    <a:pt x="260" y="57"/>
                  </a:cubicBezTo>
                  <a:cubicBezTo>
                    <a:pt x="264" y="99"/>
                    <a:pt x="248" y="133"/>
                    <a:pt x="227" y="166"/>
                  </a:cubicBezTo>
                  <a:cubicBezTo>
                    <a:pt x="206" y="200"/>
                    <a:pt x="185" y="234"/>
                    <a:pt x="165" y="268"/>
                  </a:cubicBezTo>
                  <a:cubicBezTo>
                    <a:pt x="161" y="277"/>
                    <a:pt x="158" y="286"/>
                    <a:pt x="154" y="297"/>
                  </a:cubicBezTo>
                  <a:cubicBezTo>
                    <a:pt x="158" y="297"/>
                    <a:pt x="160" y="298"/>
                    <a:pt x="161" y="297"/>
                  </a:cubicBezTo>
                  <a:cubicBezTo>
                    <a:pt x="175" y="289"/>
                    <a:pt x="185" y="296"/>
                    <a:pt x="194" y="305"/>
                  </a:cubicBezTo>
                  <a:cubicBezTo>
                    <a:pt x="205" y="315"/>
                    <a:pt x="211" y="327"/>
                    <a:pt x="206" y="341"/>
                  </a:cubicBezTo>
                  <a:cubicBezTo>
                    <a:pt x="192" y="377"/>
                    <a:pt x="178" y="414"/>
                    <a:pt x="162" y="449"/>
                  </a:cubicBezTo>
                  <a:cubicBezTo>
                    <a:pt x="154" y="468"/>
                    <a:pt x="143" y="486"/>
                    <a:pt x="135" y="504"/>
                  </a:cubicBezTo>
                  <a:cubicBezTo>
                    <a:pt x="133" y="508"/>
                    <a:pt x="133" y="516"/>
                    <a:pt x="135" y="518"/>
                  </a:cubicBezTo>
                  <a:cubicBezTo>
                    <a:pt x="166" y="549"/>
                    <a:pt x="163" y="586"/>
                    <a:pt x="156" y="625"/>
                  </a:cubicBezTo>
                  <a:cubicBezTo>
                    <a:pt x="150" y="665"/>
                    <a:pt x="143" y="706"/>
                    <a:pt x="140" y="747"/>
                  </a:cubicBezTo>
                  <a:cubicBezTo>
                    <a:pt x="138" y="769"/>
                    <a:pt x="144" y="792"/>
                    <a:pt x="145" y="815"/>
                  </a:cubicBezTo>
                  <a:cubicBezTo>
                    <a:pt x="146" y="836"/>
                    <a:pt x="136" y="848"/>
                    <a:pt x="120" y="848"/>
                  </a:cubicBezTo>
                  <a:cubicBezTo>
                    <a:pt x="104" y="849"/>
                    <a:pt x="89" y="833"/>
                    <a:pt x="90" y="814"/>
                  </a:cubicBezTo>
                  <a:cubicBezTo>
                    <a:pt x="91" y="774"/>
                    <a:pt x="94" y="733"/>
                    <a:pt x="97" y="692"/>
                  </a:cubicBezTo>
                  <a:cubicBezTo>
                    <a:pt x="99" y="661"/>
                    <a:pt x="102" y="629"/>
                    <a:pt x="105" y="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03FB3222-CFAA-4847-9CA8-47ACEE5E9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7676" y="2505075"/>
              <a:ext cx="788988" cy="1016000"/>
            </a:xfrm>
            <a:custGeom>
              <a:avLst/>
              <a:gdLst>
                <a:gd name="T0" fmla="*/ 30 w 239"/>
                <a:gd name="T1" fmla="*/ 300 h 308"/>
                <a:gd name="T2" fmla="*/ 15 w 239"/>
                <a:gd name="T3" fmla="*/ 250 h 308"/>
                <a:gd name="T4" fmla="*/ 0 w 239"/>
                <a:gd name="T5" fmla="*/ 169 h 308"/>
                <a:gd name="T6" fmla="*/ 5 w 239"/>
                <a:gd name="T7" fmla="*/ 159 h 308"/>
                <a:gd name="T8" fmla="*/ 9 w 239"/>
                <a:gd name="T9" fmla="*/ 148 h 308"/>
                <a:gd name="T10" fmla="*/ 44 w 239"/>
                <a:gd name="T11" fmla="*/ 77 h 308"/>
                <a:gd name="T12" fmla="*/ 190 w 239"/>
                <a:gd name="T13" fmla="*/ 3 h 308"/>
                <a:gd name="T14" fmla="*/ 228 w 239"/>
                <a:gd name="T15" fmla="*/ 1 h 308"/>
                <a:gd name="T16" fmla="*/ 239 w 239"/>
                <a:gd name="T17" fmla="*/ 13 h 308"/>
                <a:gd name="T18" fmla="*/ 235 w 239"/>
                <a:gd name="T19" fmla="*/ 50 h 308"/>
                <a:gd name="T20" fmla="*/ 188 w 239"/>
                <a:gd name="T21" fmla="*/ 189 h 308"/>
                <a:gd name="T22" fmla="*/ 170 w 239"/>
                <a:gd name="T23" fmla="*/ 269 h 308"/>
                <a:gd name="T24" fmla="*/ 150 w 239"/>
                <a:gd name="T25" fmla="*/ 301 h 308"/>
                <a:gd name="T26" fmla="*/ 134 w 239"/>
                <a:gd name="T27" fmla="*/ 299 h 308"/>
                <a:gd name="T28" fmla="*/ 104 w 239"/>
                <a:gd name="T29" fmla="*/ 260 h 308"/>
                <a:gd name="T30" fmla="*/ 65 w 239"/>
                <a:gd name="T31" fmla="*/ 294 h 308"/>
                <a:gd name="T32" fmla="*/ 62 w 239"/>
                <a:gd name="T33" fmla="*/ 291 h 308"/>
                <a:gd name="T34" fmla="*/ 77 w 239"/>
                <a:gd name="T35" fmla="*/ 261 h 308"/>
                <a:gd name="T36" fmla="*/ 77 w 239"/>
                <a:gd name="T37" fmla="*/ 205 h 308"/>
                <a:gd name="T38" fmla="*/ 64 w 239"/>
                <a:gd name="T39" fmla="*/ 157 h 308"/>
                <a:gd name="T40" fmla="*/ 90 w 239"/>
                <a:gd name="T41" fmla="*/ 137 h 308"/>
                <a:gd name="T42" fmla="*/ 126 w 239"/>
                <a:gd name="T43" fmla="*/ 167 h 308"/>
                <a:gd name="T44" fmla="*/ 141 w 239"/>
                <a:gd name="T45" fmla="*/ 193 h 308"/>
                <a:gd name="T46" fmla="*/ 205 w 239"/>
                <a:gd name="T47" fmla="*/ 32 h 308"/>
                <a:gd name="T48" fmla="*/ 202 w 239"/>
                <a:gd name="T49" fmla="*/ 28 h 308"/>
                <a:gd name="T50" fmla="*/ 170 w 239"/>
                <a:gd name="T51" fmla="*/ 41 h 308"/>
                <a:gd name="T52" fmla="*/ 45 w 239"/>
                <a:gd name="T53" fmla="*/ 124 h 308"/>
                <a:gd name="T54" fmla="*/ 31 w 239"/>
                <a:gd name="T55" fmla="*/ 169 h 308"/>
                <a:gd name="T56" fmla="*/ 41 w 239"/>
                <a:gd name="T57" fmla="*/ 195 h 308"/>
                <a:gd name="T58" fmla="*/ 47 w 239"/>
                <a:gd name="T59" fmla="*/ 279 h 308"/>
                <a:gd name="T60" fmla="*/ 36 w 239"/>
                <a:gd name="T61" fmla="*/ 300 h 308"/>
                <a:gd name="T62" fmla="*/ 30 w 239"/>
                <a:gd name="T63" fmla="*/ 30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9" h="308">
                  <a:moveTo>
                    <a:pt x="30" y="300"/>
                  </a:moveTo>
                  <a:cubicBezTo>
                    <a:pt x="25" y="283"/>
                    <a:pt x="19" y="267"/>
                    <a:pt x="15" y="250"/>
                  </a:cubicBezTo>
                  <a:cubicBezTo>
                    <a:pt x="9" y="223"/>
                    <a:pt x="5" y="196"/>
                    <a:pt x="0" y="169"/>
                  </a:cubicBezTo>
                  <a:cubicBezTo>
                    <a:pt x="0" y="166"/>
                    <a:pt x="4" y="163"/>
                    <a:pt x="5" y="159"/>
                  </a:cubicBezTo>
                  <a:cubicBezTo>
                    <a:pt x="7" y="155"/>
                    <a:pt x="10" y="151"/>
                    <a:pt x="9" y="148"/>
                  </a:cubicBezTo>
                  <a:cubicBezTo>
                    <a:pt x="4" y="116"/>
                    <a:pt x="19" y="95"/>
                    <a:pt x="44" y="77"/>
                  </a:cubicBezTo>
                  <a:cubicBezTo>
                    <a:pt x="89" y="46"/>
                    <a:pt x="137" y="19"/>
                    <a:pt x="190" y="3"/>
                  </a:cubicBezTo>
                  <a:cubicBezTo>
                    <a:pt x="202" y="0"/>
                    <a:pt x="215" y="0"/>
                    <a:pt x="228" y="1"/>
                  </a:cubicBezTo>
                  <a:cubicBezTo>
                    <a:pt x="232" y="1"/>
                    <a:pt x="239" y="9"/>
                    <a:pt x="239" y="13"/>
                  </a:cubicBezTo>
                  <a:cubicBezTo>
                    <a:pt x="239" y="26"/>
                    <a:pt x="239" y="39"/>
                    <a:pt x="235" y="50"/>
                  </a:cubicBezTo>
                  <a:cubicBezTo>
                    <a:pt x="220" y="97"/>
                    <a:pt x="202" y="142"/>
                    <a:pt x="188" y="189"/>
                  </a:cubicBezTo>
                  <a:cubicBezTo>
                    <a:pt x="180" y="215"/>
                    <a:pt x="177" y="243"/>
                    <a:pt x="170" y="269"/>
                  </a:cubicBezTo>
                  <a:cubicBezTo>
                    <a:pt x="166" y="281"/>
                    <a:pt x="158" y="291"/>
                    <a:pt x="150" y="301"/>
                  </a:cubicBezTo>
                  <a:cubicBezTo>
                    <a:pt x="145" y="308"/>
                    <a:pt x="140" y="306"/>
                    <a:pt x="134" y="299"/>
                  </a:cubicBezTo>
                  <a:cubicBezTo>
                    <a:pt x="125" y="286"/>
                    <a:pt x="114" y="274"/>
                    <a:pt x="104" y="260"/>
                  </a:cubicBezTo>
                  <a:cubicBezTo>
                    <a:pt x="90" y="272"/>
                    <a:pt x="78" y="283"/>
                    <a:pt x="65" y="294"/>
                  </a:cubicBezTo>
                  <a:cubicBezTo>
                    <a:pt x="64" y="293"/>
                    <a:pt x="63" y="292"/>
                    <a:pt x="62" y="291"/>
                  </a:cubicBezTo>
                  <a:cubicBezTo>
                    <a:pt x="67" y="281"/>
                    <a:pt x="70" y="270"/>
                    <a:pt x="77" y="261"/>
                  </a:cubicBezTo>
                  <a:cubicBezTo>
                    <a:pt x="92" y="242"/>
                    <a:pt x="86" y="224"/>
                    <a:pt x="77" y="205"/>
                  </a:cubicBezTo>
                  <a:cubicBezTo>
                    <a:pt x="71" y="189"/>
                    <a:pt x="66" y="173"/>
                    <a:pt x="64" y="157"/>
                  </a:cubicBezTo>
                  <a:cubicBezTo>
                    <a:pt x="62" y="139"/>
                    <a:pt x="74" y="130"/>
                    <a:pt x="90" y="137"/>
                  </a:cubicBezTo>
                  <a:cubicBezTo>
                    <a:pt x="104" y="144"/>
                    <a:pt x="115" y="156"/>
                    <a:pt x="126" y="167"/>
                  </a:cubicBezTo>
                  <a:cubicBezTo>
                    <a:pt x="132" y="174"/>
                    <a:pt x="135" y="183"/>
                    <a:pt x="141" y="193"/>
                  </a:cubicBezTo>
                  <a:cubicBezTo>
                    <a:pt x="163" y="138"/>
                    <a:pt x="184" y="85"/>
                    <a:pt x="205" y="32"/>
                  </a:cubicBezTo>
                  <a:cubicBezTo>
                    <a:pt x="204" y="31"/>
                    <a:pt x="203" y="29"/>
                    <a:pt x="202" y="28"/>
                  </a:cubicBezTo>
                  <a:cubicBezTo>
                    <a:pt x="191" y="32"/>
                    <a:pt x="180" y="35"/>
                    <a:pt x="170" y="41"/>
                  </a:cubicBezTo>
                  <a:cubicBezTo>
                    <a:pt x="128" y="68"/>
                    <a:pt x="87" y="97"/>
                    <a:pt x="45" y="124"/>
                  </a:cubicBezTo>
                  <a:cubicBezTo>
                    <a:pt x="27" y="136"/>
                    <a:pt x="24" y="151"/>
                    <a:pt x="31" y="169"/>
                  </a:cubicBezTo>
                  <a:cubicBezTo>
                    <a:pt x="34" y="178"/>
                    <a:pt x="37" y="187"/>
                    <a:pt x="41" y="195"/>
                  </a:cubicBezTo>
                  <a:cubicBezTo>
                    <a:pt x="54" y="222"/>
                    <a:pt x="53" y="251"/>
                    <a:pt x="47" y="279"/>
                  </a:cubicBezTo>
                  <a:cubicBezTo>
                    <a:pt x="46" y="286"/>
                    <a:pt x="40" y="293"/>
                    <a:pt x="36" y="300"/>
                  </a:cubicBezTo>
                  <a:cubicBezTo>
                    <a:pt x="34" y="300"/>
                    <a:pt x="32" y="300"/>
                    <a:pt x="30" y="3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E00ECF44-BAC0-4C49-9D65-C6FFC31E1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2168525"/>
              <a:ext cx="1108075" cy="1830388"/>
            </a:xfrm>
            <a:custGeom>
              <a:avLst/>
              <a:gdLst>
                <a:gd name="T0" fmla="*/ 216 w 336"/>
                <a:gd name="T1" fmla="*/ 0 h 555"/>
                <a:gd name="T2" fmla="*/ 244 w 336"/>
                <a:gd name="T3" fmla="*/ 5 h 555"/>
                <a:gd name="T4" fmla="*/ 260 w 336"/>
                <a:gd name="T5" fmla="*/ 33 h 555"/>
                <a:gd name="T6" fmla="*/ 205 w 336"/>
                <a:gd name="T7" fmla="*/ 308 h 555"/>
                <a:gd name="T8" fmla="*/ 206 w 336"/>
                <a:gd name="T9" fmla="*/ 313 h 555"/>
                <a:gd name="T10" fmla="*/ 281 w 336"/>
                <a:gd name="T11" fmla="*/ 270 h 555"/>
                <a:gd name="T12" fmla="*/ 255 w 336"/>
                <a:gd name="T13" fmla="*/ 236 h 555"/>
                <a:gd name="T14" fmla="*/ 336 w 336"/>
                <a:gd name="T15" fmla="*/ 260 h 555"/>
                <a:gd name="T16" fmla="*/ 219 w 336"/>
                <a:gd name="T17" fmla="*/ 336 h 555"/>
                <a:gd name="T18" fmla="*/ 192 w 336"/>
                <a:gd name="T19" fmla="*/ 366 h 555"/>
                <a:gd name="T20" fmla="*/ 120 w 336"/>
                <a:gd name="T21" fmla="*/ 507 h 555"/>
                <a:gd name="T22" fmla="*/ 91 w 336"/>
                <a:gd name="T23" fmla="*/ 538 h 555"/>
                <a:gd name="T24" fmla="*/ 23 w 336"/>
                <a:gd name="T25" fmla="*/ 549 h 555"/>
                <a:gd name="T26" fmla="*/ 0 w 336"/>
                <a:gd name="T27" fmla="*/ 525 h 555"/>
                <a:gd name="T28" fmla="*/ 125 w 336"/>
                <a:gd name="T29" fmla="*/ 446 h 555"/>
                <a:gd name="T30" fmla="*/ 154 w 336"/>
                <a:gd name="T31" fmla="*/ 378 h 555"/>
                <a:gd name="T32" fmla="*/ 150 w 336"/>
                <a:gd name="T33" fmla="*/ 375 h 555"/>
                <a:gd name="T34" fmla="*/ 58 w 336"/>
                <a:gd name="T35" fmla="*/ 454 h 555"/>
                <a:gd name="T36" fmla="*/ 42 w 336"/>
                <a:gd name="T37" fmla="*/ 426 h 555"/>
                <a:gd name="T38" fmla="*/ 126 w 336"/>
                <a:gd name="T39" fmla="*/ 370 h 555"/>
                <a:gd name="T40" fmla="*/ 177 w 336"/>
                <a:gd name="T41" fmla="*/ 302 h 555"/>
                <a:gd name="T42" fmla="*/ 203 w 336"/>
                <a:gd name="T43" fmla="*/ 113 h 555"/>
                <a:gd name="T44" fmla="*/ 212 w 336"/>
                <a:gd name="T45" fmla="*/ 13 h 555"/>
                <a:gd name="T46" fmla="*/ 216 w 336"/>
                <a:gd name="T47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6" h="555">
                  <a:moveTo>
                    <a:pt x="216" y="0"/>
                  </a:moveTo>
                  <a:cubicBezTo>
                    <a:pt x="226" y="2"/>
                    <a:pt x="236" y="3"/>
                    <a:pt x="244" y="5"/>
                  </a:cubicBezTo>
                  <a:cubicBezTo>
                    <a:pt x="258" y="10"/>
                    <a:pt x="263" y="19"/>
                    <a:pt x="260" y="33"/>
                  </a:cubicBezTo>
                  <a:cubicBezTo>
                    <a:pt x="242" y="125"/>
                    <a:pt x="223" y="217"/>
                    <a:pt x="205" y="308"/>
                  </a:cubicBezTo>
                  <a:cubicBezTo>
                    <a:pt x="205" y="309"/>
                    <a:pt x="206" y="310"/>
                    <a:pt x="206" y="313"/>
                  </a:cubicBezTo>
                  <a:cubicBezTo>
                    <a:pt x="231" y="299"/>
                    <a:pt x="255" y="285"/>
                    <a:pt x="281" y="270"/>
                  </a:cubicBezTo>
                  <a:cubicBezTo>
                    <a:pt x="271" y="258"/>
                    <a:pt x="263" y="247"/>
                    <a:pt x="255" y="236"/>
                  </a:cubicBezTo>
                  <a:cubicBezTo>
                    <a:pt x="308" y="228"/>
                    <a:pt x="326" y="234"/>
                    <a:pt x="336" y="260"/>
                  </a:cubicBezTo>
                  <a:cubicBezTo>
                    <a:pt x="297" y="286"/>
                    <a:pt x="259" y="312"/>
                    <a:pt x="219" y="336"/>
                  </a:cubicBezTo>
                  <a:cubicBezTo>
                    <a:pt x="207" y="344"/>
                    <a:pt x="197" y="352"/>
                    <a:pt x="192" y="366"/>
                  </a:cubicBezTo>
                  <a:cubicBezTo>
                    <a:pt x="174" y="416"/>
                    <a:pt x="152" y="465"/>
                    <a:pt x="120" y="507"/>
                  </a:cubicBezTo>
                  <a:cubicBezTo>
                    <a:pt x="111" y="518"/>
                    <a:pt x="101" y="528"/>
                    <a:pt x="91" y="538"/>
                  </a:cubicBezTo>
                  <a:cubicBezTo>
                    <a:pt x="71" y="555"/>
                    <a:pt x="46" y="554"/>
                    <a:pt x="23" y="549"/>
                  </a:cubicBezTo>
                  <a:cubicBezTo>
                    <a:pt x="14" y="546"/>
                    <a:pt x="7" y="535"/>
                    <a:pt x="0" y="525"/>
                  </a:cubicBezTo>
                  <a:cubicBezTo>
                    <a:pt x="56" y="519"/>
                    <a:pt x="95" y="489"/>
                    <a:pt x="125" y="446"/>
                  </a:cubicBezTo>
                  <a:cubicBezTo>
                    <a:pt x="139" y="425"/>
                    <a:pt x="151" y="403"/>
                    <a:pt x="154" y="378"/>
                  </a:cubicBezTo>
                  <a:cubicBezTo>
                    <a:pt x="153" y="377"/>
                    <a:pt x="152" y="376"/>
                    <a:pt x="150" y="375"/>
                  </a:cubicBezTo>
                  <a:cubicBezTo>
                    <a:pt x="120" y="401"/>
                    <a:pt x="90" y="427"/>
                    <a:pt x="58" y="454"/>
                  </a:cubicBezTo>
                  <a:cubicBezTo>
                    <a:pt x="53" y="444"/>
                    <a:pt x="48" y="436"/>
                    <a:pt x="42" y="426"/>
                  </a:cubicBezTo>
                  <a:cubicBezTo>
                    <a:pt x="70" y="407"/>
                    <a:pt x="97" y="387"/>
                    <a:pt x="126" y="370"/>
                  </a:cubicBezTo>
                  <a:cubicBezTo>
                    <a:pt x="152" y="354"/>
                    <a:pt x="167" y="331"/>
                    <a:pt x="177" y="302"/>
                  </a:cubicBezTo>
                  <a:cubicBezTo>
                    <a:pt x="196" y="240"/>
                    <a:pt x="201" y="177"/>
                    <a:pt x="203" y="113"/>
                  </a:cubicBezTo>
                  <a:cubicBezTo>
                    <a:pt x="203" y="80"/>
                    <a:pt x="208" y="46"/>
                    <a:pt x="212" y="13"/>
                  </a:cubicBezTo>
                  <a:cubicBezTo>
                    <a:pt x="212" y="9"/>
                    <a:pt x="214" y="5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1" name="Freeform 39">
              <a:extLst>
                <a:ext uri="{FF2B5EF4-FFF2-40B4-BE49-F238E27FC236}">
                  <a16:creationId xmlns:a16="http://schemas.microsoft.com/office/drawing/2014/main" id="{2D316340-614A-4415-9970-E12124352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3526" y="3613150"/>
              <a:ext cx="1001713" cy="492125"/>
            </a:xfrm>
            <a:custGeom>
              <a:avLst/>
              <a:gdLst>
                <a:gd name="T0" fmla="*/ 200 w 304"/>
                <a:gd name="T1" fmla="*/ 75 h 149"/>
                <a:gd name="T2" fmla="*/ 224 w 304"/>
                <a:gd name="T3" fmla="*/ 53 h 149"/>
                <a:gd name="T4" fmla="*/ 38 w 304"/>
                <a:gd name="T5" fmla="*/ 149 h 149"/>
                <a:gd name="T6" fmla="*/ 2 w 304"/>
                <a:gd name="T7" fmla="*/ 90 h 149"/>
                <a:gd name="T8" fmla="*/ 25 w 304"/>
                <a:gd name="T9" fmla="*/ 66 h 149"/>
                <a:gd name="T10" fmla="*/ 129 w 304"/>
                <a:gd name="T11" fmla="*/ 37 h 149"/>
                <a:gd name="T12" fmla="*/ 242 w 304"/>
                <a:gd name="T13" fmla="*/ 5 h 149"/>
                <a:gd name="T14" fmla="*/ 273 w 304"/>
                <a:gd name="T15" fmla="*/ 1 h 149"/>
                <a:gd name="T16" fmla="*/ 301 w 304"/>
                <a:gd name="T17" fmla="*/ 24 h 149"/>
                <a:gd name="T18" fmla="*/ 287 w 304"/>
                <a:gd name="T19" fmla="*/ 46 h 149"/>
                <a:gd name="T20" fmla="*/ 203 w 304"/>
                <a:gd name="T21" fmla="*/ 80 h 149"/>
                <a:gd name="T22" fmla="*/ 200 w 304"/>
                <a:gd name="T23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149">
                  <a:moveTo>
                    <a:pt x="200" y="75"/>
                  </a:moveTo>
                  <a:cubicBezTo>
                    <a:pt x="208" y="68"/>
                    <a:pt x="216" y="61"/>
                    <a:pt x="224" y="53"/>
                  </a:cubicBezTo>
                  <a:cubicBezTo>
                    <a:pt x="148" y="58"/>
                    <a:pt x="93" y="104"/>
                    <a:pt x="38" y="149"/>
                  </a:cubicBezTo>
                  <a:cubicBezTo>
                    <a:pt x="14" y="135"/>
                    <a:pt x="0" y="118"/>
                    <a:pt x="2" y="90"/>
                  </a:cubicBezTo>
                  <a:cubicBezTo>
                    <a:pt x="3" y="74"/>
                    <a:pt x="9" y="69"/>
                    <a:pt x="25" y="66"/>
                  </a:cubicBezTo>
                  <a:cubicBezTo>
                    <a:pt x="60" y="57"/>
                    <a:pt x="94" y="47"/>
                    <a:pt x="129" y="37"/>
                  </a:cubicBezTo>
                  <a:cubicBezTo>
                    <a:pt x="167" y="27"/>
                    <a:pt x="204" y="15"/>
                    <a:pt x="242" y="5"/>
                  </a:cubicBezTo>
                  <a:cubicBezTo>
                    <a:pt x="252" y="2"/>
                    <a:pt x="262" y="2"/>
                    <a:pt x="273" y="1"/>
                  </a:cubicBezTo>
                  <a:cubicBezTo>
                    <a:pt x="284" y="0"/>
                    <a:pt x="298" y="12"/>
                    <a:pt x="301" y="24"/>
                  </a:cubicBezTo>
                  <a:cubicBezTo>
                    <a:pt x="304" y="36"/>
                    <a:pt x="296" y="43"/>
                    <a:pt x="287" y="46"/>
                  </a:cubicBezTo>
                  <a:cubicBezTo>
                    <a:pt x="260" y="59"/>
                    <a:pt x="231" y="69"/>
                    <a:pt x="203" y="80"/>
                  </a:cubicBezTo>
                  <a:cubicBezTo>
                    <a:pt x="202" y="79"/>
                    <a:pt x="201" y="77"/>
                    <a:pt x="20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2" name="Freeform 40">
              <a:extLst>
                <a:ext uri="{FF2B5EF4-FFF2-40B4-BE49-F238E27FC236}">
                  <a16:creationId xmlns:a16="http://schemas.microsoft.com/office/drawing/2014/main" id="{BCFF961F-18D1-45FE-B33B-701CC0D61D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9001" y="3367088"/>
              <a:ext cx="639763" cy="658813"/>
            </a:xfrm>
            <a:custGeom>
              <a:avLst/>
              <a:gdLst>
                <a:gd name="T0" fmla="*/ 0 w 194"/>
                <a:gd name="T1" fmla="*/ 0 h 200"/>
                <a:gd name="T2" fmla="*/ 36 w 194"/>
                <a:gd name="T3" fmla="*/ 30 h 200"/>
                <a:gd name="T4" fmla="*/ 58 w 194"/>
                <a:gd name="T5" fmla="*/ 70 h 200"/>
                <a:gd name="T6" fmla="*/ 150 w 194"/>
                <a:gd name="T7" fmla="*/ 150 h 200"/>
                <a:gd name="T8" fmla="*/ 194 w 194"/>
                <a:gd name="T9" fmla="*/ 168 h 200"/>
                <a:gd name="T10" fmla="*/ 114 w 194"/>
                <a:gd name="T11" fmla="*/ 197 h 200"/>
                <a:gd name="T12" fmla="*/ 85 w 194"/>
                <a:gd name="T13" fmla="*/ 199 h 200"/>
                <a:gd name="T14" fmla="*/ 66 w 194"/>
                <a:gd name="T15" fmla="*/ 188 h 200"/>
                <a:gd name="T16" fmla="*/ 16 w 194"/>
                <a:gd name="T17" fmla="*/ 77 h 200"/>
                <a:gd name="T18" fmla="*/ 1 w 194"/>
                <a:gd name="T19" fmla="*/ 12 h 200"/>
                <a:gd name="T20" fmla="*/ 0 w 194"/>
                <a:gd name="T21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" h="200">
                  <a:moveTo>
                    <a:pt x="0" y="0"/>
                  </a:moveTo>
                  <a:cubicBezTo>
                    <a:pt x="18" y="5"/>
                    <a:pt x="28" y="17"/>
                    <a:pt x="36" y="30"/>
                  </a:cubicBezTo>
                  <a:cubicBezTo>
                    <a:pt x="44" y="43"/>
                    <a:pt x="52" y="56"/>
                    <a:pt x="58" y="70"/>
                  </a:cubicBezTo>
                  <a:cubicBezTo>
                    <a:pt x="77" y="111"/>
                    <a:pt x="109" y="135"/>
                    <a:pt x="150" y="150"/>
                  </a:cubicBezTo>
                  <a:cubicBezTo>
                    <a:pt x="165" y="156"/>
                    <a:pt x="179" y="162"/>
                    <a:pt x="194" y="168"/>
                  </a:cubicBezTo>
                  <a:cubicBezTo>
                    <a:pt x="172" y="194"/>
                    <a:pt x="143" y="196"/>
                    <a:pt x="114" y="197"/>
                  </a:cubicBezTo>
                  <a:cubicBezTo>
                    <a:pt x="105" y="198"/>
                    <a:pt x="94" y="200"/>
                    <a:pt x="85" y="199"/>
                  </a:cubicBezTo>
                  <a:cubicBezTo>
                    <a:pt x="78" y="198"/>
                    <a:pt x="70" y="193"/>
                    <a:pt x="66" y="188"/>
                  </a:cubicBezTo>
                  <a:cubicBezTo>
                    <a:pt x="41" y="155"/>
                    <a:pt x="28" y="116"/>
                    <a:pt x="16" y="77"/>
                  </a:cubicBezTo>
                  <a:cubicBezTo>
                    <a:pt x="9" y="56"/>
                    <a:pt x="5" y="34"/>
                    <a:pt x="1" y="12"/>
                  </a:cubicBezTo>
                  <a:cubicBezTo>
                    <a:pt x="0" y="9"/>
                    <a:pt x="0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CD566052-DDC7-4E26-B6FC-7C1BE769D6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4351" y="4659313"/>
              <a:ext cx="280988" cy="487363"/>
            </a:xfrm>
            <a:custGeom>
              <a:avLst/>
              <a:gdLst>
                <a:gd name="T0" fmla="*/ 0 w 85"/>
                <a:gd name="T1" fmla="*/ 141 h 148"/>
                <a:gd name="T2" fmla="*/ 6 w 85"/>
                <a:gd name="T3" fmla="*/ 126 h 148"/>
                <a:gd name="T4" fmla="*/ 6 w 85"/>
                <a:gd name="T5" fmla="*/ 23 h 148"/>
                <a:gd name="T6" fmla="*/ 0 w 85"/>
                <a:gd name="T7" fmla="*/ 7 h 148"/>
                <a:gd name="T8" fmla="*/ 84 w 85"/>
                <a:gd name="T9" fmla="*/ 73 h 148"/>
                <a:gd name="T10" fmla="*/ 0 w 85"/>
                <a:gd name="T11" fmla="*/ 141 h 148"/>
                <a:gd name="T12" fmla="*/ 19 w 85"/>
                <a:gd name="T13" fmla="*/ 74 h 148"/>
                <a:gd name="T14" fmla="*/ 19 w 85"/>
                <a:gd name="T15" fmla="*/ 117 h 148"/>
                <a:gd name="T16" fmla="*/ 25 w 85"/>
                <a:gd name="T17" fmla="*/ 139 h 148"/>
                <a:gd name="T18" fmla="*/ 49 w 85"/>
                <a:gd name="T19" fmla="*/ 131 h 148"/>
                <a:gd name="T20" fmla="*/ 65 w 85"/>
                <a:gd name="T21" fmla="*/ 112 h 148"/>
                <a:gd name="T22" fmla="*/ 65 w 85"/>
                <a:gd name="T23" fmla="*/ 35 h 148"/>
                <a:gd name="T24" fmla="*/ 37 w 85"/>
                <a:gd name="T25" fmla="*/ 11 h 148"/>
                <a:gd name="T26" fmla="*/ 19 w 85"/>
                <a:gd name="T27" fmla="*/ 24 h 148"/>
                <a:gd name="T28" fmla="*/ 19 w 85"/>
                <a:gd name="T29" fmla="*/ 7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5" h="148">
                  <a:moveTo>
                    <a:pt x="0" y="141"/>
                  </a:moveTo>
                  <a:cubicBezTo>
                    <a:pt x="2" y="137"/>
                    <a:pt x="6" y="131"/>
                    <a:pt x="6" y="126"/>
                  </a:cubicBezTo>
                  <a:cubicBezTo>
                    <a:pt x="7" y="92"/>
                    <a:pt x="7" y="57"/>
                    <a:pt x="6" y="23"/>
                  </a:cubicBezTo>
                  <a:cubicBezTo>
                    <a:pt x="6" y="18"/>
                    <a:pt x="2" y="12"/>
                    <a:pt x="0" y="7"/>
                  </a:cubicBezTo>
                  <a:cubicBezTo>
                    <a:pt x="71" y="0"/>
                    <a:pt x="84" y="25"/>
                    <a:pt x="84" y="73"/>
                  </a:cubicBezTo>
                  <a:cubicBezTo>
                    <a:pt x="85" y="130"/>
                    <a:pt x="61" y="148"/>
                    <a:pt x="0" y="141"/>
                  </a:cubicBezTo>
                  <a:close/>
                  <a:moveTo>
                    <a:pt x="19" y="74"/>
                  </a:moveTo>
                  <a:cubicBezTo>
                    <a:pt x="19" y="88"/>
                    <a:pt x="19" y="102"/>
                    <a:pt x="19" y="117"/>
                  </a:cubicBezTo>
                  <a:cubicBezTo>
                    <a:pt x="20" y="124"/>
                    <a:pt x="23" y="131"/>
                    <a:pt x="25" y="139"/>
                  </a:cubicBezTo>
                  <a:cubicBezTo>
                    <a:pt x="33" y="136"/>
                    <a:pt x="43" y="136"/>
                    <a:pt x="49" y="131"/>
                  </a:cubicBezTo>
                  <a:cubicBezTo>
                    <a:pt x="56" y="127"/>
                    <a:pt x="62" y="120"/>
                    <a:pt x="65" y="112"/>
                  </a:cubicBezTo>
                  <a:cubicBezTo>
                    <a:pt x="72" y="87"/>
                    <a:pt x="72" y="60"/>
                    <a:pt x="65" y="35"/>
                  </a:cubicBezTo>
                  <a:cubicBezTo>
                    <a:pt x="61" y="21"/>
                    <a:pt x="51" y="13"/>
                    <a:pt x="37" y="11"/>
                  </a:cubicBezTo>
                  <a:cubicBezTo>
                    <a:pt x="24" y="8"/>
                    <a:pt x="19" y="11"/>
                    <a:pt x="19" y="24"/>
                  </a:cubicBezTo>
                  <a:cubicBezTo>
                    <a:pt x="19" y="41"/>
                    <a:pt x="19" y="57"/>
                    <a:pt x="19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76C2BED7-02D3-48F9-B826-02ABDD194B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3038" y="4675188"/>
              <a:ext cx="266700" cy="461963"/>
            </a:xfrm>
            <a:custGeom>
              <a:avLst/>
              <a:gdLst>
                <a:gd name="T0" fmla="*/ 48 w 81"/>
                <a:gd name="T1" fmla="*/ 70 h 140"/>
                <a:gd name="T2" fmla="*/ 81 w 81"/>
                <a:gd name="T3" fmla="*/ 136 h 140"/>
                <a:gd name="T4" fmla="*/ 57 w 81"/>
                <a:gd name="T5" fmla="*/ 122 h 140"/>
                <a:gd name="T6" fmla="*/ 41 w 81"/>
                <a:gd name="T7" fmla="*/ 81 h 140"/>
                <a:gd name="T8" fmla="*/ 18 w 81"/>
                <a:gd name="T9" fmla="*/ 69 h 140"/>
                <a:gd name="T10" fmla="*/ 22 w 81"/>
                <a:gd name="T11" fmla="*/ 136 h 140"/>
                <a:gd name="T12" fmla="*/ 0 w 81"/>
                <a:gd name="T13" fmla="*/ 136 h 140"/>
                <a:gd name="T14" fmla="*/ 6 w 81"/>
                <a:gd name="T15" fmla="*/ 119 h 140"/>
                <a:gd name="T16" fmla="*/ 6 w 81"/>
                <a:gd name="T17" fmla="*/ 19 h 140"/>
                <a:gd name="T18" fmla="*/ 1 w 81"/>
                <a:gd name="T19" fmla="*/ 2 h 140"/>
                <a:gd name="T20" fmla="*/ 45 w 81"/>
                <a:gd name="T21" fmla="*/ 2 h 140"/>
                <a:gd name="T22" fmla="*/ 77 w 81"/>
                <a:gd name="T23" fmla="*/ 25 h 140"/>
                <a:gd name="T24" fmla="*/ 59 w 81"/>
                <a:gd name="T25" fmla="*/ 64 h 140"/>
                <a:gd name="T26" fmla="*/ 48 w 81"/>
                <a:gd name="T27" fmla="*/ 70 h 140"/>
                <a:gd name="T28" fmla="*/ 18 w 81"/>
                <a:gd name="T29" fmla="*/ 65 h 140"/>
                <a:gd name="T30" fmla="*/ 40 w 81"/>
                <a:gd name="T31" fmla="*/ 65 h 140"/>
                <a:gd name="T32" fmla="*/ 63 w 81"/>
                <a:gd name="T33" fmla="*/ 23 h 140"/>
                <a:gd name="T34" fmla="*/ 25 w 81"/>
                <a:gd name="T35" fmla="*/ 5 h 140"/>
                <a:gd name="T36" fmla="*/ 18 w 81"/>
                <a:gd name="T37" fmla="*/ 15 h 140"/>
                <a:gd name="T38" fmla="*/ 18 w 81"/>
                <a:gd name="T39" fmla="*/ 6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1" h="140">
                  <a:moveTo>
                    <a:pt x="48" y="70"/>
                  </a:moveTo>
                  <a:cubicBezTo>
                    <a:pt x="61" y="91"/>
                    <a:pt x="63" y="118"/>
                    <a:pt x="81" y="136"/>
                  </a:cubicBezTo>
                  <a:cubicBezTo>
                    <a:pt x="69" y="140"/>
                    <a:pt x="61" y="136"/>
                    <a:pt x="57" y="122"/>
                  </a:cubicBezTo>
                  <a:cubicBezTo>
                    <a:pt x="53" y="108"/>
                    <a:pt x="46" y="95"/>
                    <a:pt x="41" y="81"/>
                  </a:cubicBezTo>
                  <a:cubicBezTo>
                    <a:pt x="35" y="68"/>
                    <a:pt x="35" y="68"/>
                    <a:pt x="18" y="69"/>
                  </a:cubicBezTo>
                  <a:cubicBezTo>
                    <a:pt x="19" y="91"/>
                    <a:pt x="13" y="114"/>
                    <a:pt x="22" y="136"/>
                  </a:cubicBezTo>
                  <a:cubicBezTo>
                    <a:pt x="17" y="136"/>
                    <a:pt x="8" y="136"/>
                    <a:pt x="0" y="136"/>
                  </a:cubicBezTo>
                  <a:cubicBezTo>
                    <a:pt x="2" y="131"/>
                    <a:pt x="6" y="125"/>
                    <a:pt x="6" y="119"/>
                  </a:cubicBezTo>
                  <a:cubicBezTo>
                    <a:pt x="6" y="86"/>
                    <a:pt x="6" y="52"/>
                    <a:pt x="6" y="19"/>
                  </a:cubicBezTo>
                  <a:cubicBezTo>
                    <a:pt x="6" y="14"/>
                    <a:pt x="3" y="8"/>
                    <a:pt x="1" y="2"/>
                  </a:cubicBezTo>
                  <a:cubicBezTo>
                    <a:pt x="14" y="2"/>
                    <a:pt x="29" y="2"/>
                    <a:pt x="45" y="2"/>
                  </a:cubicBezTo>
                  <a:cubicBezTo>
                    <a:pt x="63" y="2"/>
                    <a:pt x="74" y="11"/>
                    <a:pt x="77" y="25"/>
                  </a:cubicBezTo>
                  <a:cubicBezTo>
                    <a:pt x="81" y="41"/>
                    <a:pt x="73" y="56"/>
                    <a:pt x="59" y="64"/>
                  </a:cubicBezTo>
                  <a:cubicBezTo>
                    <a:pt x="56" y="66"/>
                    <a:pt x="53" y="67"/>
                    <a:pt x="48" y="70"/>
                  </a:cubicBezTo>
                  <a:close/>
                  <a:moveTo>
                    <a:pt x="18" y="65"/>
                  </a:moveTo>
                  <a:cubicBezTo>
                    <a:pt x="26" y="65"/>
                    <a:pt x="33" y="66"/>
                    <a:pt x="40" y="65"/>
                  </a:cubicBezTo>
                  <a:cubicBezTo>
                    <a:pt x="60" y="62"/>
                    <a:pt x="69" y="45"/>
                    <a:pt x="63" y="23"/>
                  </a:cubicBezTo>
                  <a:cubicBezTo>
                    <a:pt x="60" y="11"/>
                    <a:pt x="38" y="0"/>
                    <a:pt x="25" y="5"/>
                  </a:cubicBezTo>
                  <a:cubicBezTo>
                    <a:pt x="22" y="7"/>
                    <a:pt x="18" y="11"/>
                    <a:pt x="18" y="15"/>
                  </a:cubicBezTo>
                  <a:cubicBezTo>
                    <a:pt x="17" y="31"/>
                    <a:pt x="18" y="47"/>
                    <a:pt x="18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5" name="Freeform 43">
              <a:extLst>
                <a:ext uri="{FF2B5EF4-FFF2-40B4-BE49-F238E27FC236}">
                  <a16:creationId xmlns:a16="http://schemas.microsoft.com/office/drawing/2014/main" id="{56ACB335-E5D6-46DA-85D0-FCE81EE70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0788" y="4668838"/>
              <a:ext cx="282575" cy="458788"/>
            </a:xfrm>
            <a:custGeom>
              <a:avLst/>
              <a:gdLst>
                <a:gd name="T0" fmla="*/ 0 w 86"/>
                <a:gd name="T1" fmla="*/ 139 h 139"/>
                <a:gd name="T2" fmla="*/ 7 w 86"/>
                <a:gd name="T3" fmla="*/ 121 h 139"/>
                <a:gd name="T4" fmla="*/ 7 w 86"/>
                <a:gd name="T5" fmla="*/ 22 h 139"/>
                <a:gd name="T6" fmla="*/ 1 w 86"/>
                <a:gd name="T7" fmla="*/ 4 h 139"/>
                <a:gd name="T8" fmla="*/ 28 w 86"/>
                <a:gd name="T9" fmla="*/ 22 h 139"/>
                <a:gd name="T10" fmla="*/ 74 w 86"/>
                <a:gd name="T11" fmla="*/ 104 h 139"/>
                <a:gd name="T12" fmla="*/ 74 w 86"/>
                <a:gd name="T13" fmla="*/ 15 h 139"/>
                <a:gd name="T14" fmla="*/ 66 w 86"/>
                <a:gd name="T15" fmla="*/ 4 h 139"/>
                <a:gd name="T16" fmla="*/ 86 w 86"/>
                <a:gd name="T17" fmla="*/ 4 h 139"/>
                <a:gd name="T18" fmla="*/ 79 w 86"/>
                <a:gd name="T19" fmla="*/ 21 h 139"/>
                <a:gd name="T20" fmla="*/ 79 w 86"/>
                <a:gd name="T21" fmla="*/ 123 h 139"/>
                <a:gd name="T22" fmla="*/ 79 w 86"/>
                <a:gd name="T23" fmla="*/ 137 h 139"/>
                <a:gd name="T24" fmla="*/ 75 w 86"/>
                <a:gd name="T25" fmla="*/ 139 h 139"/>
                <a:gd name="T26" fmla="*/ 15 w 86"/>
                <a:gd name="T27" fmla="*/ 24 h 139"/>
                <a:gd name="T28" fmla="*/ 21 w 86"/>
                <a:gd name="T29" fmla="*/ 139 h 139"/>
                <a:gd name="T30" fmla="*/ 0 w 86"/>
                <a:gd name="T3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" h="139">
                  <a:moveTo>
                    <a:pt x="0" y="139"/>
                  </a:moveTo>
                  <a:cubicBezTo>
                    <a:pt x="3" y="133"/>
                    <a:pt x="7" y="127"/>
                    <a:pt x="7" y="121"/>
                  </a:cubicBezTo>
                  <a:cubicBezTo>
                    <a:pt x="8" y="88"/>
                    <a:pt x="8" y="55"/>
                    <a:pt x="7" y="22"/>
                  </a:cubicBezTo>
                  <a:cubicBezTo>
                    <a:pt x="7" y="16"/>
                    <a:pt x="3" y="10"/>
                    <a:pt x="1" y="4"/>
                  </a:cubicBezTo>
                  <a:cubicBezTo>
                    <a:pt x="13" y="0"/>
                    <a:pt x="21" y="7"/>
                    <a:pt x="28" y="22"/>
                  </a:cubicBezTo>
                  <a:cubicBezTo>
                    <a:pt x="41" y="50"/>
                    <a:pt x="56" y="77"/>
                    <a:pt x="74" y="104"/>
                  </a:cubicBezTo>
                  <a:cubicBezTo>
                    <a:pt x="74" y="74"/>
                    <a:pt x="74" y="45"/>
                    <a:pt x="74" y="15"/>
                  </a:cubicBezTo>
                  <a:cubicBezTo>
                    <a:pt x="74" y="11"/>
                    <a:pt x="69" y="8"/>
                    <a:pt x="66" y="4"/>
                  </a:cubicBezTo>
                  <a:cubicBezTo>
                    <a:pt x="73" y="4"/>
                    <a:pt x="81" y="4"/>
                    <a:pt x="86" y="4"/>
                  </a:cubicBezTo>
                  <a:cubicBezTo>
                    <a:pt x="84" y="9"/>
                    <a:pt x="79" y="15"/>
                    <a:pt x="79" y="21"/>
                  </a:cubicBezTo>
                  <a:cubicBezTo>
                    <a:pt x="78" y="55"/>
                    <a:pt x="79" y="89"/>
                    <a:pt x="79" y="123"/>
                  </a:cubicBezTo>
                  <a:cubicBezTo>
                    <a:pt x="79" y="128"/>
                    <a:pt x="79" y="132"/>
                    <a:pt x="79" y="137"/>
                  </a:cubicBezTo>
                  <a:cubicBezTo>
                    <a:pt x="77" y="138"/>
                    <a:pt x="76" y="138"/>
                    <a:pt x="75" y="139"/>
                  </a:cubicBezTo>
                  <a:cubicBezTo>
                    <a:pt x="55" y="101"/>
                    <a:pt x="35" y="62"/>
                    <a:pt x="15" y="24"/>
                  </a:cubicBezTo>
                  <a:cubicBezTo>
                    <a:pt x="6" y="44"/>
                    <a:pt x="11" y="132"/>
                    <a:pt x="21" y="139"/>
                  </a:cubicBezTo>
                  <a:cubicBezTo>
                    <a:pt x="13" y="139"/>
                    <a:pt x="5" y="139"/>
                    <a:pt x="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065DAFBC-BBB3-4647-A5D9-9075AD379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176" y="4665663"/>
              <a:ext cx="279400" cy="461963"/>
            </a:xfrm>
            <a:custGeom>
              <a:avLst/>
              <a:gdLst>
                <a:gd name="T0" fmla="*/ 64 w 85"/>
                <a:gd name="T1" fmla="*/ 5 h 140"/>
                <a:gd name="T2" fmla="*/ 85 w 85"/>
                <a:gd name="T3" fmla="*/ 5 h 140"/>
                <a:gd name="T4" fmla="*/ 80 w 85"/>
                <a:gd name="T5" fmla="*/ 23 h 140"/>
                <a:gd name="T6" fmla="*/ 79 w 85"/>
                <a:gd name="T7" fmla="*/ 138 h 140"/>
                <a:gd name="T8" fmla="*/ 75 w 85"/>
                <a:gd name="T9" fmla="*/ 140 h 140"/>
                <a:gd name="T10" fmla="*/ 15 w 85"/>
                <a:gd name="T11" fmla="*/ 24 h 140"/>
                <a:gd name="T12" fmla="*/ 11 w 85"/>
                <a:gd name="T13" fmla="*/ 24 h 140"/>
                <a:gd name="T14" fmla="*/ 11 w 85"/>
                <a:gd name="T15" fmla="*/ 56 h 140"/>
                <a:gd name="T16" fmla="*/ 11 w 85"/>
                <a:gd name="T17" fmla="*/ 122 h 140"/>
                <a:gd name="T18" fmla="*/ 18 w 85"/>
                <a:gd name="T19" fmla="*/ 139 h 140"/>
                <a:gd name="T20" fmla="*/ 1 w 85"/>
                <a:gd name="T21" fmla="*/ 139 h 140"/>
                <a:gd name="T22" fmla="*/ 8 w 85"/>
                <a:gd name="T23" fmla="*/ 121 h 140"/>
                <a:gd name="T24" fmla="*/ 8 w 85"/>
                <a:gd name="T25" fmla="*/ 24 h 140"/>
                <a:gd name="T26" fmla="*/ 0 w 85"/>
                <a:gd name="T27" fmla="*/ 5 h 140"/>
                <a:gd name="T28" fmla="*/ 29 w 85"/>
                <a:gd name="T29" fmla="*/ 23 h 140"/>
                <a:gd name="T30" fmla="*/ 71 w 85"/>
                <a:gd name="T31" fmla="*/ 107 h 140"/>
                <a:gd name="T32" fmla="*/ 64 w 85"/>
                <a:gd name="T33" fmla="*/ 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40">
                  <a:moveTo>
                    <a:pt x="64" y="5"/>
                  </a:moveTo>
                  <a:cubicBezTo>
                    <a:pt x="73" y="5"/>
                    <a:pt x="80" y="5"/>
                    <a:pt x="85" y="5"/>
                  </a:cubicBezTo>
                  <a:cubicBezTo>
                    <a:pt x="83" y="11"/>
                    <a:pt x="80" y="17"/>
                    <a:pt x="80" y="23"/>
                  </a:cubicBezTo>
                  <a:cubicBezTo>
                    <a:pt x="79" y="62"/>
                    <a:pt x="79" y="100"/>
                    <a:pt x="79" y="138"/>
                  </a:cubicBezTo>
                  <a:cubicBezTo>
                    <a:pt x="78" y="139"/>
                    <a:pt x="77" y="139"/>
                    <a:pt x="75" y="140"/>
                  </a:cubicBezTo>
                  <a:cubicBezTo>
                    <a:pt x="55" y="101"/>
                    <a:pt x="35" y="62"/>
                    <a:pt x="15" y="24"/>
                  </a:cubicBezTo>
                  <a:cubicBezTo>
                    <a:pt x="14" y="24"/>
                    <a:pt x="12" y="24"/>
                    <a:pt x="11" y="24"/>
                  </a:cubicBezTo>
                  <a:cubicBezTo>
                    <a:pt x="11" y="35"/>
                    <a:pt x="11" y="46"/>
                    <a:pt x="11" y="56"/>
                  </a:cubicBezTo>
                  <a:cubicBezTo>
                    <a:pt x="11" y="78"/>
                    <a:pt x="10" y="100"/>
                    <a:pt x="11" y="122"/>
                  </a:cubicBezTo>
                  <a:cubicBezTo>
                    <a:pt x="11" y="128"/>
                    <a:pt x="15" y="134"/>
                    <a:pt x="18" y="139"/>
                  </a:cubicBezTo>
                  <a:cubicBezTo>
                    <a:pt x="13" y="139"/>
                    <a:pt x="5" y="139"/>
                    <a:pt x="1" y="139"/>
                  </a:cubicBezTo>
                  <a:cubicBezTo>
                    <a:pt x="3" y="134"/>
                    <a:pt x="7" y="127"/>
                    <a:pt x="8" y="121"/>
                  </a:cubicBezTo>
                  <a:cubicBezTo>
                    <a:pt x="8" y="88"/>
                    <a:pt x="8" y="56"/>
                    <a:pt x="8" y="24"/>
                  </a:cubicBezTo>
                  <a:cubicBezTo>
                    <a:pt x="8" y="17"/>
                    <a:pt x="3" y="11"/>
                    <a:pt x="0" y="5"/>
                  </a:cubicBezTo>
                  <a:cubicBezTo>
                    <a:pt x="13" y="0"/>
                    <a:pt x="22" y="8"/>
                    <a:pt x="29" y="23"/>
                  </a:cubicBezTo>
                  <a:cubicBezTo>
                    <a:pt x="42" y="51"/>
                    <a:pt x="57" y="79"/>
                    <a:pt x="71" y="107"/>
                  </a:cubicBezTo>
                  <a:cubicBezTo>
                    <a:pt x="79" y="87"/>
                    <a:pt x="75" y="13"/>
                    <a:pt x="6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822E03D2-F92B-4A85-893F-A34CAF032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5201" y="2228850"/>
              <a:ext cx="257175" cy="392113"/>
            </a:xfrm>
            <a:custGeom>
              <a:avLst/>
              <a:gdLst>
                <a:gd name="T0" fmla="*/ 0 w 78"/>
                <a:gd name="T1" fmla="*/ 119 h 119"/>
                <a:gd name="T2" fmla="*/ 63 w 78"/>
                <a:gd name="T3" fmla="*/ 0 h 119"/>
                <a:gd name="T4" fmla="*/ 76 w 78"/>
                <a:gd name="T5" fmla="*/ 27 h 119"/>
                <a:gd name="T6" fmla="*/ 0 w 78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119">
                  <a:moveTo>
                    <a:pt x="0" y="119"/>
                  </a:moveTo>
                  <a:cubicBezTo>
                    <a:pt x="21" y="79"/>
                    <a:pt x="42" y="40"/>
                    <a:pt x="63" y="0"/>
                  </a:cubicBezTo>
                  <a:cubicBezTo>
                    <a:pt x="78" y="7"/>
                    <a:pt x="78" y="17"/>
                    <a:pt x="76" y="27"/>
                  </a:cubicBezTo>
                  <a:cubicBezTo>
                    <a:pt x="69" y="62"/>
                    <a:pt x="40" y="100"/>
                    <a:pt x="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B758DDA9-3423-4701-AB09-4CE9948E7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7913" y="4678363"/>
              <a:ext cx="276225" cy="452438"/>
            </a:xfrm>
            <a:custGeom>
              <a:avLst/>
              <a:gdLst>
                <a:gd name="T0" fmla="*/ 0 w 84"/>
                <a:gd name="T1" fmla="*/ 1 h 137"/>
                <a:gd name="T2" fmla="*/ 67 w 84"/>
                <a:gd name="T3" fmla="*/ 1 h 137"/>
                <a:gd name="T4" fmla="*/ 82 w 84"/>
                <a:gd name="T5" fmla="*/ 27 h 137"/>
                <a:gd name="T6" fmla="*/ 33 w 84"/>
                <a:gd name="T7" fmla="*/ 3 h 137"/>
                <a:gd name="T8" fmla="*/ 20 w 84"/>
                <a:gd name="T9" fmla="*/ 16 h 137"/>
                <a:gd name="T10" fmla="*/ 20 w 84"/>
                <a:gd name="T11" fmla="*/ 59 h 137"/>
                <a:gd name="T12" fmla="*/ 62 w 84"/>
                <a:gd name="T13" fmla="*/ 42 h 137"/>
                <a:gd name="T14" fmla="*/ 62 w 84"/>
                <a:gd name="T15" fmla="*/ 83 h 137"/>
                <a:gd name="T16" fmla="*/ 21 w 84"/>
                <a:gd name="T17" fmla="*/ 67 h 137"/>
                <a:gd name="T18" fmla="*/ 21 w 84"/>
                <a:gd name="T19" fmla="*/ 124 h 137"/>
                <a:gd name="T20" fmla="*/ 30 w 84"/>
                <a:gd name="T21" fmla="*/ 133 h 137"/>
                <a:gd name="T22" fmla="*/ 83 w 84"/>
                <a:gd name="T23" fmla="*/ 107 h 137"/>
                <a:gd name="T24" fmla="*/ 56 w 84"/>
                <a:gd name="T25" fmla="*/ 136 h 137"/>
                <a:gd name="T26" fmla="*/ 0 w 84"/>
                <a:gd name="T27" fmla="*/ 136 h 137"/>
                <a:gd name="T28" fmla="*/ 0 w 84"/>
                <a:gd name="T29" fmla="*/ 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137">
                  <a:moveTo>
                    <a:pt x="0" y="1"/>
                  </a:moveTo>
                  <a:cubicBezTo>
                    <a:pt x="23" y="1"/>
                    <a:pt x="45" y="0"/>
                    <a:pt x="67" y="1"/>
                  </a:cubicBezTo>
                  <a:cubicBezTo>
                    <a:pt x="84" y="2"/>
                    <a:pt x="77" y="17"/>
                    <a:pt x="82" y="27"/>
                  </a:cubicBezTo>
                  <a:cubicBezTo>
                    <a:pt x="70" y="8"/>
                    <a:pt x="54" y="1"/>
                    <a:pt x="33" y="3"/>
                  </a:cubicBezTo>
                  <a:cubicBezTo>
                    <a:pt x="24" y="4"/>
                    <a:pt x="20" y="7"/>
                    <a:pt x="20" y="16"/>
                  </a:cubicBezTo>
                  <a:cubicBezTo>
                    <a:pt x="21" y="30"/>
                    <a:pt x="20" y="45"/>
                    <a:pt x="20" y="59"/>
                  </a:cubicBezTo>
                  <a:cubicBezTo>
                    <a:pt x="49" y="65"/>
                    <a:pt x="54" y="63"/>
                    <a:pt x="62" y="42"/>
                  </a:cubicBezTo>
                  <a:cubicBezTo>
                    <a:pt x="62" y="57"/>
                    <a:pt x="62" y="70"/>
                    <a:pt x="62" y="83"/>
                  </a:cubicBezTo>
                  <a:cubicBezTo>
                    <a:pt x="53" y="64"/>
                    <a:pt x="51" y="64"/>
                    <a:pt x="21" y="67"/>
                  </a:cubicBezTo>
                  <a:cubicBezTo>
                    <a:pt x="21" y="86"/>
                    <a:pt x="20" y="105"/>
                    <a:pt x="21" y="124"/>
                  </a:cubicBezTo>
                  <a:cubicBezTo>
                    <a:pt x="21" y="127"/>
                    <a:pt x="27" y="132"/>
                    <a:pt x="30" y="133"/>
                  </a:cubicBezTo>
                  <a:cubicBezTo>
                    <a:pt x="57" y="137"/>
                    <a:pt x="69" y="130"/>
                    <a:pt x="83" y="107"/>
                  </a:cubicBezTo>
                  <a:cubicBezTo>
                    <a:pt x="84" y="132"/>
                    <a:pt x="80" y="136"/>
                    <a:pt x="56" y="136"/>
                  </a:cubicBezTo>
                  <a:cubicBezTo>
                    <a:pt x="38" y="136"/>
                    <a:pt x="19" y="136"/>
                    <a:pt x="0" y="136"/>
                  </a:cubicBezTo>
                  <a:cubicBezTo>
                    <a:pt x="12" y="124"/>
                    <a:pt x="12" y="1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37DCEADE-3BFD-45E6-B162-5A3F00690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6413" y="4662488"/>
              <a:ext cx="296863" cy="484188"/>
            </a:xfrm>
            <a:custGeom>
              <a:avLst/>
              <a:gdLst>
                <a:gd name="T0" fmla="*/ 9 w 90"/>
                <a:gd name="T1" fmla="*/ 138 h 147"/>
                <a:gd name="T2" fmla="*/ 4 w 90"/>
                <a:gd name="T3" fmla="*/ 106 h 147"/>
                <a:gd name="T4" fmla="*/ 7 w 90"/>
                <a:gd name="T5" fmla="*/ 105 h 147"/>
                <a:gd name="T6" fmla="*/ 17 w 90"/>
                <a:gd name="T7" fmla="*/ 124 h 147"/>
                <a:gd name="T8" fmla="*/ 54 w 90"/>
                <a:gd name="T9" fmla="*/ 137 h 147"/>
                <a:gd name="T10" fmla="*/ 72 w 90"/>
                <a:gd name="T11" fmla="*/ 117 h 147"/>
                <a:gd name="T12" fmla="*/ 57 w 90"/>
                <a:gd name="T13" fmla="*/ 84 h 147"/>
                <a:gd name="T14" fmla="*/ 27 w 90"/>
                <a:gd name="T15" fmla="*/ 68 h 147"/>
                <a:gd name="T16" fmla="*/ 8 w 90"/>
                <a:gd name="T17" fmla="*/ 26 h 147"/>
                <a:gd name="T18" fmla="*/ 53 w 90"/>
                <a:gd name="T19" fmla="*/ 5 h 147"/>
                <a:gd name="T20" fmla="*/ 78 w 90"/>
                <a:gd name="T21" fmla="*/ 10 h 147"/>
                <a:gd name="T22" fmla="*/ 79 w 90"/>
                <a:gd name="T23" fmla="*/ 34 h 147"/>
                <a:gd name="T24" fmla="*/ 76 w 90"/>
                <a:gd name="T25" fmla="*/ 34 h 147"/>
                <a:gd name="T26" fmla="*/ 67 w 90"/>
                <a:gd name="T27" fmla="*/ 20 h 147"/>
                <a:gd name="T28" fmla="*/ 31 w 90"/>
                <a:gd name="T29" fmla="*/ 10 h 147"/>
                <a:gd name="T30" fmla="*/ 16 w 90"/>
                <a:gd name="T31" fmla="*/ 37 h 147"/>
                <a:gd name="T32" fmla="*/ 30 w 90"/>
                <a:gd name="T33" fmla="*/ 56 h 147"/>
                <a:gd name="T34" fmla="*/ 65 w 90"/>
                <a:gd name="T35" fmla="*/ 74 h 147"/>
                <a:gd name="T36" fmla="*/ 81 w 90"/>
                <a:gd name="T37" fmla="*/ 122 h 147"/>
                <a:gd name="T38" fmla="*/ 33 w 90"/>
                <a:gd name="T39" fmla="*/ 141 h 147"/>
                <a:gd name="T40" fmla="*/ 9 w 90"/>
                <a:gd name="T41" fmla="*/ 13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47">
                  <a:moveTo>
                    <a:pt x="9" y="138"/>
                  </a:moveTo>
                  <a:cubicBezTo>
                    <a:pt x="8" y="129"/>
                    <a:pt x="6" y="118"/>
                    <a:pt x="4" y="106"/>
                  </a:cubicBezTo>
                  <a:cubicBezTo>
                    <a:pt x="5" y="106"/>
                    <a:pt x="6" y="106"/>
                    <a:pt x="7" y="105"/>
                  </a:cubicBezTo>
                  <a:cubicBezTo>
                    <a:pt x="10" y="112"/>
                    <a:pt x="13" y="118"/>
                    <a:pt x="17" y="124"/>
                  </a:cubicBezTo>
                  <a:cubicBezTo>
                    <a:pt x="26" y="137"/>
                    <a:pt x="40" y="142"/>
                    <a:pt x="54" y="137"/>
                  </a:cubicBezTo>
                  <a:cubicBezTo>
                    <a:pt x="62" y="135"/>
                    <a:pt x="70" y="125"/>
                    <a:pt x="72" y="117"/>
                  </a:cubicBezTo>
                  <a:cubicBezTo>
                    <a:pt x="77" y="103"/>
                    <a:pt x="71" y="91"/>
                    <a:pt x="57" y="84"/>
                  </a:cubicBezTo>
                  <a:cubicBezTo>
                    <a:pt x="47" y="78"/>
                    <a:pt x="37" y="73"/>
                    <a:pt x="27" y="68"/>
                  </a:cubicBezTo>
                  <a:cubicBezTo>
                    <a:pt x="7" y="57"/>
                    <a:pt x="0" y="43"/>
                    <a:pt x="8" y="26"/>
                  </a:cubicBezTo>
                  <a:cubicBezTo>
                    <a:pt x="15" y="8"/>
                    <a:pt x="34" y="0"/>
                    <a:pt x="53" y="5"/>
                  </a:cubicBezTo>
                  <a:cubicBezTo>
                    <a:pt x="61" y="7"/>
                    <a:pt x="68" y="8"/>
                    <a:pt x="78" y="10"/>
                  </a:cubicBezTo>
                  <a:cubicBezTo>
                    <a:pt x="78" y="17"/>
                    <a:pt x="78" y="25"/>
                    <a:pt x="79" y="34"/>
                  </a:cubicBezTo>
                  <a:cubicBezTo>
                    <a:pt x="78" y="34"/>
                    <a:pt x="77" y="34"/>
                    <a:pt x="76" y="34"/>
                  </a:cubicBezTo>
                  <a:cubicBezTo>
                    <a:pt x="73" y="30"/>
                    <a:pt x="70" y="25"/>
                    <a:pt x="67" y="20"/>
                  </a:cubicBezTo>
                  <a:cubicBezTo>
                    <a:pt x="59" y="10"/>
                    <a:pt x="43" y="5"/>
                    <a:pt x="31" y="10"/>
                  </a:cubicBezTo>
                  <a:cubicBezTo>
                    <a:pt x="18" y="15"/>
                    <a:pt x="13" y="25"/>
                    <a:pt x="16" y="37"/>
                  </a:cubicBezTo>
                  <a:cubicBezTo>
                    <a:pt x="18" y="44"/>
                    <a:pt x="24" y="52"/>
                    <a:pt x="30" y="56"/>
                  </a:cubicBezTo>
                  <a:cubicBezTo>
                    <a:pt x="41" y="63"/>
                    <a:pt x="53" y="67"/>
                    <a:pt x="65" y="74"/>
                  </a:cubicBezTo>
                  <a:cubicBezTo>
                    <a:pt x="83" y="85"/>
                    <a:pt x="90" y="105"/>
                    <a:pt x="81" y="122"/>
                  </a:cubicBezTo>
                  <a:cubicBezTo>
                    <a:pt x="73" y="140"/>
                    <a:pt x="54" y="147"/>
                    <a:pt x="33" y="141"/>
                  </a:cubicBezTo>
                  <a:cubicBezTo>
                    <a:pt x="26" y="139"/>
                    <a:pt x="19" y="139"/>
                    <a:pt x="9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0" name="Freeform 48">
              <a:extLst>
                <a:ext uri="{FF2B5EF4-FFF2-40B4-BE49-F238E27FC236}">
                  <a16:creationId xmlns:a16="http://schemas.microsoft.com/office/drawing/2014/main" id="{C0E3FE74-E4F1-4F4E-96B8-FF30AC8AAC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0426" y="4668838"/>
              <a:ext cx="280988" cy="458788"/>
            </a:xfrm>
            <a:custGeom>
              <a:avLst/>
              <a:gdLst>
                <a:gd name="T0" fmla="*/ 85 w 85"/>
                <a:gd name="T1" fmla="*/ 139 h 139"/>
                <a:gd name="T2" fmla="*/ 62 w 85"/>
                <a:gd name="T3" fmla="*/ 139 h 139"/>
                <a:gd name="T4" fmla="*/ 65 w 85"/>
                <a:gd name="T5" fmla="*/ 124 h 139"/>
                <a:gd name="T6" fmla="*/ 62 w 85"/>
                <a:gd name="T7" fmla="*/ 108 h 139"/>
                <a:gd name="T8" fmla="*/ 26 w 85"/>
                <a:gd name="T9" fmla="*/ 88 h 139"/>
                <a:gd name="T10" fmla="*/ 22 w 85"/>
                <a:gd name="T11" fmla="*/ 90 h 139"/>
                <a:gd name="T12" fmla="*/ 20 w 85"/>
                <a:gd name="T13" fmla="*/ 139 h 139"/>
                <a:gd name="T14" fmla="*/ 0 w 85"/>
                <a:gd name="T15" fmla="*/ 139 h 139"/>
                <a:gd name="T16" fmla="*/ 8 w 85"/>
                <a:gd name="T17" fmla="*/ 116 h 139"/>
                <a:gd name="T18" fmla="*/ 35 w 85"/>
                <a:gd name="T19" fmla="*/ 12 h 139"/>
                <a:gd name="T20" fmla="*/ 44 w 85"/>
                <a:gd name="T21" fmla="*/ 0 h 139"/>
                <a:gd name="T22" fmla="*/ 48 w 85"/>
                <a:gd name="T23" fmla="*/ 1 h 139"/>
                <a:gd name="T24" fmla="*/ 74 w 85"/>
                <a:gd name="T25" fmla="*/ 107 h 139"/>
                <a:gd name="T26" fmla="*/ 85 w 85"/>
                <a:gd name="T27" fmla="*/ 139 h 139"/>
                <a:gd name="T28" fmla="*/ 57 w 85"/>
                <a:gd name="T29" fmla="*/ 84 h 139"/>
                <a:gd name="T30" fmla="*/ 41 w 85"/>
                <a:gd name="T31" fmla="*/ 21 h 139"/>
                <a:gd name="T32" fmla="*/ 39 w 85"/>
                <a:gd name="T33" fmla="*/ 21 h 139"/>
                <a:gd name="T34" fmla="*/ 23 w 85"/>
                <a:gd name="T35" fmla="*/ 84 h 139"/>
                <a:gd name="T36" fmla="*/ 57 w 85"/>
                <a:gd name="T37" fmla="*/ 8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39">
                  <a:moveTo>
                    <a:pt x="85" y="139"/>
                  </a:moveTo>
                  <a:cubicBezTo>
                    <a:pt x="79" y="139"/>
                    <a:pt x="70" y="139"/>
                    <a:pt x="62" y="139"/>
                  </a:cubicBezTo>
                  <a:cubicBezTo>
                    <a:pt x="63" y="134"/>
                    <a:pt x="65" y="129"/>
                    <a:pt x="65" y="124"/>
                  </a:cubicBezTo>
                  <a:cubicBezTo>
                    <a:pt x="65" y="119"/>
                    <a:pt x="63" y="114"/>
                    <a:pt x="62" y="108"/>
                  </a:cubicBezTo>
                  <a:cubicBezTo>
                    <a:pt x="58" y="89"/>
                    <a:pt x="45" y="82"/>
                    <a:pt x="26" y="88"/>
                  </a:cubicBezTo>
                  <a:cubicBezTo>
                    <a:pt x="25" y="89"/>
                    <a:pt x="23" y="89"/>
                    <a:pt x="22" y="90"/>
                  </a:cubicBezTo>
                  <a:cubicBezTo>
                    <a:pt x="15" y="97"/>
                    <a:pt x="13" y="130"/>
                    <a:pt x="20" y="139"/>
                  </a:cubicBezTo>
                  <a:cubicBezTo>
                    <a:pt x="12" y="139"/>
                    <a:pt x="5" y="139"/>
                    <a:pt x="0" y="139"/>
                  </a:cubicBezTo>
                  <a:cubicBezTo>
                    <a:pt x="2" y="131"/>
                    <a:pt x="6" y="124"/>
                    <a:pt x="8" y="116"/>
                  </a:cubicBezTo>
                  <a:cubicBezTo>
                    <a:pt x="17" y="82"/>
                    <a:pt x="26" y="47"/>
                    <a:pt x="35" y="12"/>
                  </a:cubicBezTo>
                  <a:cubicBezTo>
                    <a:pt x="37" y="7"/>
                    <a:pt x="41" y="4"/>
                    <a:pt x="44" y="0"/>
                  </a:cubicBezTo>
                  <a:cubicBezTo>
                    <a:pt x="46" y="0"/>
                    <a:pt x="47" y="1"/>
                    <a:pt x="48" y="1"/>
                  </a:cubicBezTo>
                  <a:cubicBezTo>
                    <a:pt x="57" y="36"/>
                    <a:pt x="65" y="72"/>
                    <a:pt x="74" y="107"/>
                  </a:cubicBezTo>
                  <a:cubicBezTo>
                    <a:pt x="77" y="118"/>
                    <a:pt x="81" y="128"/>
                    <a:pt x="85" y="139"/>
                  </a:cubicBezTo>
                  <a:close/>
                  <a:moveTo>
                    <a:pt x="57" y="84"/>
                  </a:moveTo>
                  <a:cubicBezTo>
                    <a:pt x="52" y="62"/>
                    <a:pt x="47" y="41"/>
                    <a:pt x="41" y="21"/>
                  </a:cubicBezTo>
                  <a:cubicBezTo>
                    <a:pt x="40" y="21"/>
                    <a:pt x="40" y="21"/>
                    <a:pt x="39" y="21"/>
                  </a:cubicBezTo>
                  <a:cubicBezTo>
                    <a:pt x="33" y="42"/>
                    <a:pt x="28" y="63"/>
                    <a:pt x="23" y="84"/>
                  </a:cubicBezTo>
                  <a:cubicBezTo>
                    <a:pt x="34" y="84"/>
                    <a:pt x="45" y="84"/>
                    <a:pt x="57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33EC9C0B-49BC-4145-8541-58CB88536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2338" y="4681538"/>
              <a:ext cx="265113" cy="455613"/>
            </a:xfrm>
            <a:custGeom>
              <a:avLst/>
              <a:gdLst>
                <a:gd name="T0" fmla="*/ 0 w 80"/>
                <a:gd name="T1" fmla="*/ 0 h 138"/>
                <a:gd name="T2" fmla="*/ 22 w 80"/>
                <a:gd name="T3" fmla="*/ 0 h 138"/>
                <a:gd name="T4" fmla="*/ 17 w 80"/>
                <a:gd name="T5" fmla="*/ 16 h 138"/>
                <a:gd name="T6" fmla="*/ 17 w 80"/>
                <a:gd name="T7" fmla="*/ 106 h 138"/>
                <a:gd name="T8" fmla="*/ 37 w 80"/>
                <a:gd name="T9" fmla="*/ 132 h 138"/>
                <a:gd name="T10" fmla="*/ 69 w 80"/>
                <a:gd name="T11" fmla="*/ 114 h 138"/>
                <a:gd name="T12" fmla="*/ 72 w 80"/>
                <a:gd name="T13" fmla="*/ 96 h 138"/>
                <a:gd name="T14" fmla="*/ 72 w 80"/>
                <a:gd name="T15" fmla="*/ 20 h 138"/>
                <a:gd name="T16" fmla="*/ 66 w 80"/>
                <a:gd name="T17" fmla="*/ 0 h 138"/>
                <a:gd name="T18" fmla="*/ 80 w 80"/>
                <a:gd name="T19" fmla="*/ 0 h 138"/>
                <a:gd name="T20" fmla="*/ 75 w 80"/>
                <a:gd name="T21" fmla="*/ 20 h 138"/>
                <a:gd name="T22" fmla="*/ 75 w 80"/>
                <a:gd name="T23" fmla="*/ 103 h 138"/>
                <a:gd name="T24" fmla="*/ 42 w 80"/>
                <a:gd name="T25" fmla="*/ 137 h 138"/>
                <a:gd name="T26" fmla="*/ 5 w 80"/>
                <a:gd name="T27" fmla="*/ 105 h 138"/>
                <a:gd name="T28" fmla="*/ 4 w 80"/>
                <a:gd name="T29" fmla="*/ 20 h 138"/>
                <a:gd name="T30" fmla="*/ 0 w 80"/>
                <a:gd name="T31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138">
                  <a:moveTo>
                    <a:pt x="0" y="0"/>
                  </a:moveTo>
                  <a:cubicBezTo>
                    <a:pt x="6" y="0"/>
                    <a:pt x="15" y="0"/>
                    <a:pt x="22" y="0"/>
                  </a:cubicBezTo>
                  <a:cubicBezTo>
                    <a:pt x="20" y="6"/>
                    <a:pt x="17" y="11"/>
                    <a:pt x="17" y="16"/>
                  </a:cubicBezTo>
                  <a:cubicBezTo>
                    <a:pt x="17" y="46"/>
                    <a:pt x="17" y="76"/>
                    <a:pt x="17" y="106"/>
                  </a:cubicBezTo>
                  <a:cubicBezTo>
                    <a:pt x="17" y="120"/>
                    <a:pt x="23" y="129"/>
                    <a:pt x="37" y="132"/>
                  </a:cubicBezTo>
                  <a:cubicBezTo>
                    <a:pt x="49" y="135"/>
                    <a:pt x="65" y="126"/>
                    <a:pt x="69" y="114"/>
                  </a:cubicBezTo>
                  <a:cubicBezTo>
                    <a:pt x="71" y="108"/>
                    <a:pt x="72" y="102"/>
                    <a:pt x="72" y="96"/>
                  </a:cubicBezTo>
                  <a:cubicBezTo>
                    <a:pt x="72" y="71"/>
                    <a:pt x="72" y="45"/>
                    <a:pt x="72" y="20"/>
                  </a:cubicBezTo>
                  <a:cubicBezTo>
                    <a:pt x="72" y="13"/>
                    <a:pt x="68" y="7"/>
                    <a:pt x="66" y="0"/>
                  </a:cubicBezTo>
                  <a:cubicBezTo>
                    <a:pt x="70" y="0"/>
                    <a:pt x="76" y="0"/>
                    <a:pt x="80" y="0"/>
                  </a:cubicBezTo>
                  <a:cubicBezTo>
                    <a:pt x="78" y="7"/>
                    <a:pt x="75" y="14"/>
                    <a:pt x="75" y="20"/>
                  </a:cubicBezTo>
                  <a:cubicBezTo>
                    <a:pt x="74" y="48"/>
                    <a:pt x="75" y="75"/>
                    <a:pt x="75" y="103"/>
                  </a:cubicBezTo>
                  <a:cubicBezTo>
                    <a:pt x="74" y="123"/>
                    <a:pt x="62" y="136"/>
                    <a:pt x="42" y="137"/>
                  </a:cubicBezTo>
                  <a:cubicBezTo>
                    <a:pt x="20" y="138"/>
                    <a:pt x="6" y="127"/>
                    <a:pt x="5" y="105"/>
                  </a:cubicBezTo>
                  <a:cubicBezTo>
                    <a:pt x="4" y="77"/>
                    <a:pt x="5" y="49"/>
                    <a:pt x="4" y="20"/>
                  </a:cubicBezTo>
                  <a:cubicBezTo>
                    <a:pt x="4" y="13"/>
                    <a:pt x="2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2" name="Freeform 50">
              <a:extLst>
                <a:ext uri="{FF2B5EF4-FFF2-40B4-BE49-F238E27FC236}">
                  <a16:creationId xmlns:a16="http://schemas.microsoft.com/office/drawing/2014/main" id="{ED3A2C9B-575C-4C32-9A7E-B69276DB1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1" y="4681538"/>
              <a:ext cx="285750" cy="446088"/>
            </a:xfrm>
            <a:custGeom>
              <a:avLst/>
              <a:gdLst>
                <a:gd name="T0" fmla="*/ 65 w 87"/>
                <a:gd name="T1" fmla="*/ 43 h 135"/>
                <a:gd name="T2" fmla="*/ 65 w 87"/>
                <a:gd name="T3" fmla="*/ 82 h 135"/>
                <a:gd name="T4" fmla="*/ 47 w 87"/>
                <a:gd name="T5" fmla="*/ 66 h 135"/>
                <a:gd name="T6" fmla="*/ 19 w 87"/>
                <a:gd name="T7" fmla="*/ 66 h 135"/>
                <a:gd name="T8" fmla="*/ 25 w 87"/>
                <a:gd name="T9" fmla="*/ 135 h 135"/>
                <a:gd name="T10" fmla="*/ 0 w 87"/>
                <a:gd name="T11" fmla="*/ 135 h 135"/>
                <a:gd name="T12" fmla="*/ 7 w 87"/>
                <a:gd name="T13" fmla="*/ 120 h 135"/>
                <a:gd name="T14" fmla="*/ 7 w 87"/>
                <a:gd name="T15" fmla="*/ 16 h 135"/>
                <a:gd name="T16" fmla="*/ 1 w 87"/>
                <a:gd name="T17" fmla="*/ 0 h 135"/>
                <a:gd name="T18" fmla="*/ 78 w 87"/>
                <a:gd name="T19" fmla="*/ 0 h 135"/>
                <a:gd name="T20" fmla="*/ 87 w 87"/>
                <a:gd name="T21" fmla="*/ 26 h 135"/>
                <a:gd name="T22" fmla="*/ 31 w 87"/>
                <a:gd name="T23" fmla="*/ 3 h 135"/>
                <a:gd name="T24" fmla="*/ 20 w 87"/>
                <a:gd name="T25" fmla="*/ 12 h 135"/>
                <a:gd name="T26" fmla="*/ 20 w 87"/>
                <a:gd name="T27" fmla="*/ 60 h 135"/>
                <a:gd name="T28" fmla="*/ 65 w 87"/>
                <a:gd name="T29" fmla="*/ 4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7" h="135">
                  <a:moveTo>
                    <a:pt x="65" y="43"/>
                  </a:moveTo>
                  <a:cubicBezTo>
                    <a:pt x="65" y="59"/>
                    <a:pt x="65" y="71"/>
                    <a:pt x="65" y="82"/>
                  </a:cubicBezTo>
                  <a:cubicBezTo>
                    <a:pt x="60" y="77"/>
                    <a:pt x="55" y="69"/>
                    <a:pt x="47" y="66"/>
                  </a:cubicBezTo>
                  <a:cubicBezTo>
                    <a:pt x="40" y="63"/>
                    <a:pt x="30" y="66"/>
                    <a:pt x="19" y="66"/>
                  </a:cubicBezTo>
                  <a:cubicBezTo>
                    <a:pt x="23" y="89"/>
                    <a:pt x="13" y="113"/>
                    <a:pt x="25" y="135"/>
                  </a:cubicBezTo>
                  <a:cubicBezTo>
                    <a:pt x="18" y="135"/>
                    <a:pt x="8" y="135"/>
                    <a:pt x="0" y="135"/>
                  </a:cubicBezTo>
                  <a:cubicBezTo>
                    <a:pt x="3" y="130"/>
                    <a:pt x="7" y="125"/>
                    <a:pt x="7" y="120"/>
                  </a:cubicBezTo>
                  <a:cubicBezTo>
                    <a:pt x="8" y="85"/>
                    <a:pt x="8" y="51"/>
                    <a:pt x="7" y="16"/>
                  </a:cubicBezTo>
                  <a:cubicBezTo>
                    <a:pt x="7" y="11"/>
                    <a:pt x="3" y="5"/>
                    <a:pt x="1" y="0"/>
                  </a:cubicBezTo>
                  <a:cubicBezTo>
                    <a:pt x="25" y="0"/>
                    <a:pt x="51" y="0"/>
                    <a:pt x="78" y="0"/>
                  </a:cubicBezTo>
                  <a:cubicBezTo>
                    <a:pt x="81" y="9"/>
                    <a:pt x="84" y="17"/>
                    <a:pt x="87" y="26"/>
                  </a:cubicBezTo>
                  <a:cubicBezTo>
                    <a:pt x="72" y="6"/>
                    <a:pt x="53" y="0"/>
                    <a:pt x="31" y="3"/>
                  </a:cubicBezTo>
                  <a:cubicBezTo>
                    <a:pt x="27" y="3"/>
                    <a:pt x="20" y="8"/>
                    <a:pt x="20" y="12"/>
                  </a:cubicBezTo>
                  <a:cubicBezTo>
                    <a:pt x="19" y="28"/>
                    <a:pt x="20" y="44"/>
                    <a:pt x="20" y="60"/>
                  </a:cubicBezTo>
                  <a:cubicBezTo>
                    <a:pt x="48" y="65"/>
                    <a:pt x="57" y="62"/>
                    <a:pt x="6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3" name="Freeform 51">
              <a:extLst>
                <a:ext uri="{FF2B5EF4-FFF2-40B4-BE49-F238E27FC236}">
                  <a16:creationId xmlns:a16="http://schemas.microsoft.com/office/drawing/2014/main" id="{A49E832A-C7CB-4023-A079-44CCB0D70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7551" y="4681538"/>
              <a:ext cx="263525" cy="446088"/>
            </a:xfrm>
            <a:custGeom>
              <a:avLst/>
              <a:gdLst>
                <a:gd name="T0" fmla="*/ 66 w 80"/>
                <a:gd name="T1" fmla="*/ 0 h 135"/>
                <a:gd name="T2" fmla="*/ 80 w 80"/>
                <a:gd name="T3" fmla="*/ 0 h 135"/>
                <a:gd name="T4" fmla="*/ 64 w 80"/>
                <a:gd name="T5" fmla="*/ 53 h 135"/>
                <a:gd name="T6" fmla="*/ 38 w 80"/>
                <a:gd name="T7" fmla="*/ 135 h 135"/>
                <a:gd name="T8" fmla="*/ 28 w 80"/>
                <a:gd name="T9" fmla="*/ 101 h 135"/>
                <a:gd name="T10" fmla="*/ 8 w 80"/>
                <a:gd name="T11" fmla="*/ 20 h 135"/>
                <a:gd name="T12" fmla="*/ 0 w 80"/>
                <a:gd name="T13" fmla="*/ 0 h 135"/>
                <a:gd name="T14" fmla="*/ 22 w 80"/>
                <a:gd name="T15" fmla="*/ 0 h 135"/>
                <a:gd name="T16" fmla="*/ 20 w 80"/>
                <a:gd name="T17" fmla="*/ 15 h 135"/>
                <a:gd name="T18" fmla="*/ 42 w 80"/>
                <a:gd name="T19" fmla="*/ 105 h 135"/>
                <a:gd name="T20" fmla="*/ 46 w 80"/>
                <a:gd name="T21" fmla="*/ 94 h 135"/>
                <a:gd name="T22" fmla="*/ 67 w 80"/>
                <a:gd name="T23" fmla="*/ 19 h 135"/>
                <a:gd name="T24" fmla="*/ 66 w 80"/>
                <a:gd name="T2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35">
                  <a:moveTo>
                    <a:pt x="66" y="0"/>
                  </a:moveTo>
                  <a:cubicBezTo>
                    <a:pt x="70" y="0"/>
                    <a:pt x="77" y="0"/>
                    <a:pt x="80" y="0"/>
                  </a:cubicBezTo>
                  <a:cubicBezTo>
                    <a:pt x="75" y="17"/>
                    <a:pt x="69" y="35"/>
                    <a:pt x="64" y="53"/>
                  </a:cubicBezTo>
                  <a:cubicBezTo>
                    <a:pt x="56" y="80"/>
                    <a:pt x="49" y="107"/>
                    <a:pt x="38" y="135"/>
                  </a:cubicBezTo>
                  <a:cubicBezTo>
                    <a:pt x="35" y="123"/>
                    <a:pt x="31" y="112"/>
                    <a:pt x="28" y="101"/>
                  </a:cubicBezTo>
                  <a:cubicBezTo>
                    <a:pt x="22" y="74"/>
                    <a:pt x="15" y="47"/>
                    <a:pt x="8" y="20"/>
                  </a:cubicBezTo>
                  <a:cubicBezTo>
                    <a:pt x="7" y="13"/>
                    <a:pt x="3" y="7"/>
                    <a:pt x="0" y="0"/>
                  </a:cubicBezTo>
                  <a:cubicBezTo>
                    <a:pt x="7" y="0"/>
                    <a:pt x="16" y="0"/>
                    <a:pt x="22" y="0"/>
                  </a:cubicBezTo>
                  <a:cubicBezTo>
                    <a:pt x="22" y="5"/>
                    <a:pt x="19" y="11"/>
                    <a:pt x="20" y="15"/>
                  </a:cubicBezTo>
                  <a:cubicBezTo>
                    <a:pt x="27" y="44"/>
                    <a:pt x="34" y="73"/>
                    <a:pt x="42" y="105"/>
                  </a:cubicBezTo>
                  <a:cubicBezTo>
                    <a:pt x="44" y="99"/>
                    <a:pt x="46" y="97"/>
                    <a:pt x="46" y="94"/>
                  </a:cubicBezTo>
                  <a:cubicBezTo>
                    <a:pt x="53" y="69"/>
                    <a:pt x="61" y="44"/>
                    <a:pt x="67" y="19"/>
                  </a:cubicBezTo>
                  <a:cubicBezTo>
                    <a:pt x="68" y="14"/>
                    <a:pt x="66" y="7"/>
                    <a:pt x="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4" name="Freeform 52">
              <a:extLst>
                <a:ext uri="{FF2B5EF4-FFF2-40B4-BE49-F238E27FC236}">
                  <a16:creationId xmlns:a16="http://schemas.microsoft.com/office/drawing/2014/main" id="{E2B10C4F-4A75-4204-BD33-8006B2F93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8751" y="4681538"/>
              <a:ext cx="260350" cy="452438"/>
            </a:xfrm>
            <a:custGeom>
              <a:avLst/>
              <a:gdLst>
                <a:gd name="T0" fmla="*/ 0 w 79"/>
                <a:gd name="T1" fmla="*/ 0 h 137"/>
                <a:gd name="T2" fmla="*/ 22 w 79"/>
                <a:gd name="T3" fmla="*/ 0 h 137"/>
                <a:gd name="T4" fmla="*/ 17 w 79"/>
                <a:gd name="T5" fmla="*/ 18 h 137"/>
                <a:gd name="T6" fmla="*/ 17 w 79"/>
                <a:gd name="T7" fmla="*/ 103 h 137"/>
                <a:gd name="T8" fmla="*/ 40 w 79"/>
                <a:gd name="T9" fmla="*/ 132 h 137"/>
                <a:gd name="T10" fmla="*/ 71 w 79"/>
                <a:gd name="T11" fmla="*/ 106 h 137"/>
                <a:gd name="T12" fmla="*/ 71 w 79"/>
                <a:gd name="T13" fmla="*/ 12 h 137"/>
                <a:gd name="T14" fmla="*/ 64 w 79"/>
                <a:gd name="T15" fmla="*/ 0 h 137"/>
                <a:gd name="T16" fmla="*/ 79 w 79"/>
                <a:gd name="T17" fmla="*/ 0 h 137"/>
                <a:gd name="T18" fmla="*/ 74 w 79"/>
                <a:gd name="T19" fmla="*/ 22 h 137"/>
                <a:gd name="T20" fmla="*/ 74 w 79"/>
                <a:gd name="T21" fmla="*/ 103 h 137"/>
                <a:gd name="T22" fmla="*/ 39 w 79"/>
                <a:gd name="T23" fmla="*/ 137 h 137"/>
                <a:gd name="T24" fmla="*/ 5 w 79"/>
                <a:gd name="T25" fmla="*/ 103 h 137"/>
                <a:gd name="T26" fmla="*/ 4 w 79"/>
                <a:gd name="T27" fmla="*/ 19 h 137"/>
                <a:gd name="T28" fmla="*/ 0 w 79"/>
                <a:gd name="T2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137">
                  <a:moveTo>
                    <a:pt x="0" y="0"/>
                  </a:moveTo>
                  <a:cubicBezTo>
                    <a:pt x="7" y="0"/>
                    <a:pt x="15" y="0"/>
                    <a:pt x="22" y="0"/>
                  </a:cubicBezTo>
                  <a:cubicBezTo>
                    <a:pt x="20" y="6"/>
                    <a:pt x="17" y="12"/>
                    <a:pt x="17" y="18"/>
                  </a:cubicBezTo>
                  <a:cubicBezTo>
                    <a:pt x="16" y="47"/>
                    <a:pt x="16" y="75"/>
                    <a:pt x="17" y="103"/>
                  </a:cubicBezTo>
                  <a:cubicBezTo>
                    <a:pt x="17" y="122"/>
                    <a:pt x="24" y="131"/>
                    <a:pt x="40" y="132"/>
                  </a:cubicBezTo>
                  <a:cubicBezTo>
                    <a:pt x="55" y="133"/>
                    <a:pt x="70" y="122"/>
                    <a:pt x="71" y="106"/>
                  </a:cubicBezTo>
                  <a:cubicBezTo>
                    <a:pt x="72" y="75"/>
                    <a:pt x="71" y="43"/>
                    <a:pt x="71" y="12"/>
                  </a:cubicBezTo>
                  <a:cubicBezTo>
                    <a:pt x="71" y="8"/>
                    <a:pt x="66" y="4"/>
                    <a:pt x="64" y="0"/>
                  </a:cubicBezTo>
                  <a:cubicBezTo>
                    <a:pt x="69" y="0"/>
                    <a:pt x="75" y="0"/>
                    <a:pt x="79" y="0"/>
                  </a:cubicBezTo>
                  <a:cubicBezTo>
                    <a:pt x="78" y="7"/>
                    <a:pt x="74" y="15"/>
                    <a:pt x="74" y="22"/>
                  </a:cubicBezTo>
                  <a:cubicBezTo>
                    <a:pt x="74" y="49"/>
                    <a:pt x="74" y="76"/>
                    <a:pt x="74" y="103"/>
                  </a:cubicBezTo>
                  <a:cubicBezTo>
                    <a:pt x="74" y="124"/>
                    <a:pt x="59" y="137"/>
                    <a:pt x="39" y="137"/>
                  </a:cubicBezTo>
                  <a:cubicBezTo>
                    <a:pt x="17" y="137"/>
                    <a:pt x="5" y="126"/>
                    <a:pt x="5" y="103"/>
                  </a:cubicBezTo>
                  <a:cubicBezTo>
                    <a:pt x="5" y="75"/>
                    <a:pt x="5" y="47"/>
                    <a:pt x="4" y="19"/>
                  </a:cubicBezTo>
                  <a:cubicBezTo>
                    <a:pt x="4" y="13"/>
                    <a:pt x="1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5" name="Freeform 53">
              <a:extLst>
                <a:ext uri="{FF2B5EF4-FFF2-40B4-BE49-F238E27FC236}">
                  <a16:creationId xmlns:a16="http://schemas.microsoft.com/office/drawing/2014/main" id="{A7609AD7-F680-475B-BEF3-E1937FDDD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2376" y="4681538"/>
              <a:ext cx="288925" cy="442913"/>
            </a:xfrm>
            <a:custGeom>
              <a:avLst/>
              <a:gdLst>
                <a:gd name="T0" fmla="*/ 88 w 88"/>
                <a:gd name="T1" fmla="*/ 27 h 134"/>
                <a:gd name="T2" fmla="*/ 50 w 88"/>
                <a:gd name="T3" fmla="*/ 6 h 134"/>
                <a:gd name="T4" fmla="*/ 50 w 88"/>
                <a:gd name="T5" fmla="*/ 89 h 134"/>
                <a:gd name="T6" fmla="*/ 51 w 88"/>
                <a:gd name="T7" fmla="*/ 118 h 134"/>
                <a:gd name="T8" fmla="*/ 57 w 88"/>
                <a:gd name="T9" fmla="*/ 134 h 134"/>
                <a:gd name="T10" fmla="*/ 31 w 88"/>
                <a:gd name="T11" fmla="*/ 134 h 134"/>
                <a:gd name="T12" fmla="*/ 38 w 88"/>
                <a:gd name="T13" fmla="*/ 115 h 134"/>
                <a:gd name="T14" fmla="*/ 38 w 88"/>
                <a:gd name="T15" fmla="*/ 20 h 134"/>
                <a:gd name="T16" fmla="*/ 33 w 88"/>
                <a:gd name="T17" fmla="*/ 6 h 134"/>
                <a:gd name="T18" fmla="*/ 12 w 88"/>
                <a:gd name="T19" fmla="*/ 13 h 134"/>
                <a:gd name="T20" fmla="*/ 0 w 88"/>
                <a:gd name="T21" fmla="*/ 28 h 134"/>
                <a:gd name="T22" fmla="*/ 7 w 88"/>
                <a:gd name="T23" fmla="*/ 0 h 134"/>
                <a:gd name="T24" fmla="*/ 82 w 88"/>
                <a:gd name="T25" fmla="*/ 0 h 134"/>
                <a:gd name="T26" fmla="*/ 88 w 88"/>
                <a:gd name="T27" fmla="*/ 2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134">
                  <a:moveTo>
                    <a:pt x="88" y="27"/>
                  </a:moveTo>
                  <a:cubicBezTo>
                    <a:pt x="73" y="3"/>
                    <a:pt x="73" y="3"/>
                    <a:pt x="50" y="6"/>
                  </a:cubicBezTo>
                  <a:cubicBezTo>
                    <a:pt x="50" y="34"/>
                    <a:pt x="50" y="61"/>
                    <a:pt x="50" y="89"/>
                  </a:cubicBezTo>
                  <a:cubicBezTo>
                    <a:pt x="50" y="99"/>
                    <a:pt x="50" y="108"/>
                    <a:pt x="51" y="118"/>
                  </a:cubicBezTo>
                  <a:cubicBezTo>
                    <a:pt x="51" y="123"/>
                    <a:pt x="55" y="129"/>
                    <a:pt x="57" y="134"/>
                  </a:cubicBezTo>
                  <a:cubicBezTo>
                    <a:pt x="50" y="134"/>
                    <a:pt x="39" y="134"/>
                    <a:pt x="31" y="134"/>
                  </a:cubicBezTo>
                  <a:cubicBezTo>
                    <a:pt x="33" y="129"/>
                    <a:pt x="38" y="122"/>
                    <a:pt x="38" y="115"/>
                  </a:cubicBezTo>
                  <a:cubicBezTo>
                    <a:pt x="39" y="84"/>
                    <a:pt x="39" y="52"/>
                    <a:pt x="38" y="20"/>
                  </a:cubicBezTo>
                  <a:cubicBezTo>
                    <a:pt x="38" y="15"/>
                    <a:pt x="34" y="5"/>
                    <a:pt x="33" y="6"/>
                  </a:cubicBezTo>
                  <a:cubicBezTo>
                    <a:pt x="25" y="6"/>
                    <a:pt x="17" y="9"/>
                    <a:pt x="12" y="13"/>
                  </a:cubicBezTo>
                  <a:cubicBezTo>
                    <a:pt x="7" y="16"/>
                    <a:pt x="6" y="23"/>
                    <a:pt x="0" y="28"/>
                  </a:cubicBezTo>
                  <a:cubicBezTo>
                    <a:pt x="2" y="19"/>
                    <a:pt x="4" y="10"/>
                    <a:pt x="7" y="0"/>
                  </a:cubicBezTo>
                  <a:cubicBezTo>
                    <a:pt x="32" y="0"/>
                    <a:pt x="56" y="0"/>
                    <a:pt x="82" y="0"/>
                  </a:cubicBezTo>
                  <a:cubicBezTo>
                    <a:pt x="84" y="9"/>
                    <a:pt x="86" y="18"/>
                    <a:pt x="8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6" name="Freeform 54">
              <a:extLst>
                <a:ext uri="{FF2B5EF4-FFF2-40B4-BE49-F238E27FC236}">
                  <a16:creationId xmlns:a16="http://schemas.microsoft.com/office/drawing/2014/main" id="{36C72010-B82B-456E-B33E-8C1C33BD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7501" y="4681538"/>
              <a:ext cx="274638" cy="446088"/>
            </a:xfrm>
            <a:custGeom>
              <a:avLst/>
              <a:gdLst>
                <a:gd name="T0" fmla="*/ 62 w 83"/>
                <a:gd name="T1" fmla="*/ 135 h 135"/>
                <a:gd name="T2" fmla="*/ 28 w 83"/>
                <a:gd name="T3" fmla="*/ 135 h 135"/>
                <a:gd name="T4" fmla="*/ 36 w 83"/>
                <a:gd name="T5" fmla="*/ 115 h 135"/>
                <a:gd name="T6" fmla="*/ 0 w 83"/>
                <a:gd name="T7" fmla="*/ 0 h 135"/>
                <a:gd name="T8" fmla="*/ 21 w 83"/>
                <a:gd name="T9" fmla="*/ 0 h 135"/>
                <a:gd name="T10" fmla="*/ 43 w 83"/>
                <a:gd name="T11" fmla="*/ 71 h 135"/>
                <a:gd name="T12" fmla="*/ 63 w 83"/>
                <a:gd name="T13" fmla="*/ 0 h 135"/>
                <a:gd name="T14" fmla="*/ 83 w 83"/>
                <a:gd name="T15" fmla="*/ 0 h 135"/>
                <a:gd name="T16" fmla="*/ 62 w 83"/>
                <a:gd name="T1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35">
                  <a:moveTo>
                    <a:pt x="62" y="135"/>
                  </a:moveTo>
                  <a:cubicBezTo>
                    <a:pt x="47" y="135"/>
                    <a:pt x="36" y="135"/>
                    <a:pt x="28" y="135"/>
                  </a:cubicBezTo>
                  <a:cubicBezTo>
                    <a:pt x="31" y="129"/>
                    <a:pt x="35" y="122"/>
                    <a:pt x="36" y="115"/>
                  </a:cubicBezTo>
                  <a:cubicBezTo>
                    <a:pt x="37" y="86"/>
                    <a:pt x="17" y="24"/>
                    <a:pt x="0" y="0"/>
                  </a:cubicBezTo>
                  <a:cubicBezTo>
                    <a:pt x="8" y="0"/>
                    <a:pt x="17" y="0"/>
                    <a:pt x="21" y="0"/>
                  </a:cubicBezTo>
                  <a:cubicBezTo>
                    <a:pt x="20" y="27"/>
                    <a:pt x="35" y="48"/>
                    <a:pt x="43" y="71"/>
                  </a:cubicBezTo>
                  <a:cubicBezTo>
                    <a:pt x="51" y="48"/>
                    <a:pt x="69" y="28"/>
                    <a:pt x="63" y="0"/>
                  </a:cubicBezTo>
                  <a:cubicBezTo>
                    <a:pt x="68" y="0"/>
                    <a:pt x="76" y="0"/>
                    <a:pt x="83" y="0"/>
                  </a:cubicBezTo>
                  <a:cubicBezTo>
                    <a:pt x="51" y="35"/>
                    <a:pt x="34" y="124"/>
                    <a:pt x="62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Freeform 55">
              <a:extLst>
                <a:ext uri="{FF2B5EF4-FFF2-40B4-BE49-F238E27FC236}">
                  <a16:creationId xmlns:a16="http://schemas.microsoft.com/office/drawing/2014/main" id="{4E241FCF-9CCC-4C81-AE32-0C463DA3F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9163" y="4681538"/>
              <a:ext cx="203200" cy="442913"/>
            </a:xfrm>
            <a:custGeom>
              <a:avLst/>
              <a:gdLst>
                <a:gd name="T0" fmla="*/ 0 w 62"/>
                <a:gd name="T1" fmla="*/ 132 h 134"/>
                <a:gd name="T2" fmla="*/ 10 w 62"/>
                <a:gd name="T3" fmla="*/ 132 h 134"/>
                <a:gd name="T4" fmla="*/ 23 w 62"/>
                <a:gd name="T5" fmla="*/ 119 h 134"/>
                <a:gd name="T6" fmla="*/ 23 w 62"/>
                <a:gd name="T7" fmla="*/ 18 h 134"/>
                <a:gd name="T8" fmla="*/ 8 w 62"/>
                <a:gd name="T9" fmla="*/ 2 h 134"/>
                <a:gd name="T10" fmla="*/ 0 w 62"/>
                <a:gd name="T11" fmla="*/ 0 h 134"/>
                <a:gd name="T12" fmla="*/ 58 w 62"/>
                <a:gd name="T13" fmla="*/ 0 h 134"/>
                <a:gd name="T14" fmla="*/ 58 w 62"/>
                <a:gd name="T15" fmla="*/ 2 h 134"/>
                <a:gd name="T16" fmla="*/ 52 w 62"/>
                <a:gd name="T17" fmla="*/ 2 h 134"/>
                <a:gd name="T18" fmla="*/ 34 w 62"/>
                <a:gd name="T19" fmla="*/ 22 h 134"/>
                <a:gd name="T20" fmla="*/ 34 w 62"/>
                <a:gd name="T21" fmla="*/ 104 h 134"/>
                <a:gd name="T22" fmla="*/ 62 w 62"/>
                <a:gd name="T23" fmla="*/ 134 h 134"/>
                <a:gd name="T24" fmla="*/ 0 w 62"/>
                <a:gd name="T25" fmla="*/ 134 h 134"/>
                <a:gd name="T26" fmla="*/ 0 w 62"/>
                <a:gd name="T27" fmla="*/ 13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134">
                  <a:moveTo>
                    <a:pt x="0" y="132"/>
                  </a:moveTo>
                  <a:cubicBezTo>
                    <a:pt x="3" y="132"/>
                    <a:pt x="7" y="132"/>
                    <a:pt x="10" y="132"/>
                  </a:cubicBezTo>
                  <a:cubicBezTo>
                    <a:pt x="20" y="133"/>
                    <a:pt x="23" y="128"/>
                    <a:pt x="23" y="119"/>
                  </a:cubicBezTo>
                  <a:cubicBezTo>
                    <a:pt x="23" y="85"/>
                    <a:pt x="23" y="52"/>
                    <a:pt x="23" y="18"/>
                  </a:cubicBezTo>
                  <a:cubicBezTo>
                    <a:pt x="24" y="7"/>
                    <a:pt x="20" y="1"/>
                    <a:pt x="8" y="2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19" y="0"/>
                    <a:pt x="38" y="0"/>
                    <a:pt x="58" y="0"/>
                  </a:cubicBezTo>
                  <a:cubicBezTo>
                    <a:pt x="58" y="1"/>
                    <a:pt x="58" y="1"/>
                    <a:pt x="58" y="2"/>
                  </a:cubicBezTo>
                  <a:cubicBezTo>
                    <a:pt x="56" y="2"/>
                    <a:pt x="54" y="3"/>
                    <a:pt x="52" y="2"/>
                  </a:cubicBezTo>
                  <a:cubicBezTo>
                    <a:pt x="37" y="0"/>
                    <a:pt x="34" y="8"/>
                    <a:pt x="34" y="22"/>
                  </a:cubicBezTo>
                  <a:cubicBezTo>
                    <a:pt x="35" y="49"/>
                    <a:pt x="34" y="77"/>
                    <a:pt x="34" y="104"/>
                  </a:cubicBezTo>
                  <a:cubicBezTo>
                    <a:pt x="34" y="130"/>
                    <a:pt x="34" y="130"/>
                    <a:pt x="62" y="134"/>
                  </a:cubicBezTo>
                  <a:cubicBezTo>
                    <a:pt x="38" y="134"/>
                    <a:pt x="19" y="134"/>
                    <a:pt x="0" y="134"/>
                  </a:cubicBezTo>
                  <a:cubicBezTo>
                    <a:pt x="0" y="134"/>
                    <a:pt x="0" y="133"/>
                    <a:pt x="0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8" name="Freeform 56">
              <a:extLst>
                <a:ext uri="{FF2B5EF4-FFF2-40B4-BE49-F238E27FC236}">
                  <a16:creationId xmlns:a16="http://schemas.microsoft.com/office/drawing/2014/main" id="{A8876ED9-8B85-49B5-9215-8F04192F0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13" y="4681538"/>
              <a:ext cx="184150" cy="446088"/>
            </a:xfrm>
            <a:custGeom>
              <a:avLst/>
              <a:gdLst>
                <a:gd name="T0" fmla="*/ 56 w 56"/>
                <a:gd name="T1" fmla="*/ 135 h 135"/>
                <a:gd name="T2" fmla="*/ 0 w 56"/>
                <a:gd name="T3" fmla="*/ 135 h 135"/>
                <a:gd name="T4" fmla="*/ 2 w 56"/>
                <a:gd name="T5" fmla="*/ 132 h 135"/>
                <a:gd name="T6" fmla="*/ 24 w 56"/>
                <a:gd name="T7" fmla="*/ 110 h 135"/>
                <a:gd name="T8" fmla="*/ 24 w 56"/>
                <a:gd name="T9" fmla="*/ 27 h 135"/>
                <a:gd name="T10" fmla="*/ 1 w 56"/>
                <a:gd name="T11" fmla="*/ 0 h 135"/>
                <a:gd name="T12" fmla="*/ 28 w 56"/>
                <a:gd name="T13" fmla="*/ 0 h 135"/>
                <a:gd name="T14" fmla="*/ 56 w 56"/>
                <a:gd name="T15" fmla="*/ 0 h 135"/>
                <a:gd name="T16" fmla="*/ 35 w 56"/>
                <a:gd name="T17" fmla="*/ 27 h 135"/>
                <a:gd name="T18" fmla="*/ 35 w 56"/>
                <a:gd name="T19" fmla="*/ 109 h 135"/>
                <a:gd name="T20" fmla="*/ 56 w 56"/>
                <a:gd name="T21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135">
                  <a:moveTo>
                    <a:pt x="56" y="135"/>
                  </a:moveTo>
                  <a:cubicBezTo>
                    <a:pt x="37" y="135"/>
                    <a:pt x="19" y="135"/>
                    <a:pt x="0" y="135"/>
                  </a:cubicBezTo>
                  <a:cubicBezTo>
                    <a:pt x="1" y="133"/>
                    <a:pt x="2" y="132"/>
                    <a:pt x="2" y="132"/>
                  </a:cubicBezTo>
                  <a:cubicBezTo>
                    <a:pt x="24" y="133"/>
                    <a:pt x="24" y="133"/>
                    <a:pt x="24" y="110"/>
                  </a:cubicBezTo>
                  <a:cubicBezTo>
                    <a:pt x="24" y="82"/>
                    <a:pt x="24" y="55"/>
                    <a:pt x="24" y="27"/>
                  </a:cubicBezTo>
                  <a:cubicBezTo>
                    <a:pt x="24" y="4"/>
                    <a:pt x="24" y="4"/>
                    <a:pt x="1" y="0"/>
                  </a:cubicBezTo>
                  <a:cubicBezTo>
                    <a:pt x="10" y="0"/>
                    <a:pt x="19" y="0"/>
                    <a:pt x="28" y="0"/>
                  </a:cubicBezTo>
                  <a:cubicBezTo>
                    <a:pt x="37" y="0"/>
                    <a:pt x="47" y="0"/>
                    <a:pt x="56" y="0"/>
                  </a:cubicBezTo>
                  <a:cubicBezTo>
                    <a:pt x="35" y="5"/>
                    <a:pt x="35" y="5"/>
                    <a:pt x="35" y="27"/>
                  </a:cubicBezTo>
                  <a:cubicBezTo>
                    <a:pt x="35" y="54"/>
                    <a:pt x="35" y="82"/>
                    <a:pt x="35" y="109"/>
                  </a:cubicBezTo>
                  <a:cubicBezTo>
                    <a:pt x="35" y="131"/>
                    <a:pt x="35" y="131"/>
                    <a:pt x="56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9" name="Freeform 57">
              <a:extLst>
                <a:ext uri="{FF2B5EF4-FFF2-40B4-BE49-F238E27FC236}">
                  <a16:creationId xmlns:a16="http://schemas.microsoft.com/office/drawing/2014/main" id="{786A437C-DE95-42D2-9E61-737290DFB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9938" y="3159125"/>
              <a:ext cx="95250" cy="339725"/>
            </a:xfrm>
            <a:custGeom>
              <a:avLst/>
              <a:gdLst>
                <a:gd name="T0" fmla="*/ 29 w 29"/>
                <a:gd name="T1" fmla="*/ 0 h 103"/>
                <a:gd name="T2" fmla="*/ 25 w 29"/>
                <a:gd name="T3" fmla="*/ 47 h 103"/>
                <a:gd name="T4" fmla="*/ 23 w 29"/>
                <a:gd name="T5" fmla="*/ 82 h 103"/>
                <a:gd name="T6" fmla="*/ 0 w 29"/>
                <a:gd name="T7" fmla="*/ 100 h 103"/>
                <a:gd name="T8" fmla="*/ 29 w 29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03">
                  <a:moveTo>
                    <a:pt x="29" y="0"/>
                  </a:moveTo>
                  <a:cubicBezTo>
                    <a:pt x="27" y="18"/>
                    <a:pt x="26" y="32"/>
                    <a:pt x="25" y="47"/>
                  </a:cubicBezTo>
                  <a:cubicBezTo>
                    <a:pt x="24" y="59"/>
                    <a:pt x="23" y="71"/>
                    <a:pt x="23" y="82"/>
                  </a:cubicBezTo>
                  <a:cubicBezTo>
                    <a:pt x="22" y="101"/>
                    <a:pt x="21" y="103"/>
                    <a:pt x="0" y="100"/>
                  </a:cubicBezTo>
                  <a:cubicBezTo>
                    <a:pt x="0" y="65"/>
                    <a:pt x="0" y="3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0" name="Freeform 58">
              <a:extLst>
                <a:ext uri="{FF2B5EF4-FFF2-40B4-BE49-F238E27FC236}">
                  <a16:creationId xmlns:a16="http://schemas.microsoft.com/office/drawing/2014/main" id="{C14B5303-A851-445F-8E0E-22A363D02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2676" y="2571750"/>
              <a:ext cx="136525" cy="184150"/>
            </a:xfrm>
            <a:custGeom>
              <a:avLst/>
              <a:gdLst>
                <a:gd name="T0" fmla="*/ 0 w 41"/>
                <a:gd name="T1" fmla="*/ 56 h 56"/>
                <a:gd name="T2" fmla="*/ 0 w 41"/>
                <a:gd name="T3" fmla="*/ 18 h 56"/>
                <a:gd name="T4" fmla="*/ 20 w 41"/>
                <a:gd name="T5" fmla="*/ 9 h 56"/>
                <a:gd name="T6" fmla="*/ 41 w 41"/>
                <a:gd name="T7" fmla="*/ 31 h 56"/>
                <a:gd name="T8" fmla="*/ 18 w 41"/>
                <a:gd name="T9" fmla="*/ 49 h 56"/>
                <a:gd name="T10" fmla="*/ 0 w 41"/>
                <a:gd name="T1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56">
                  <a:moveTo>
                    <a:pt x="0" y="56"/>
                  </a:moveTo>
                  <a:cubicBezTo>
                    <a:pt x="0" y="42"/>
                    <a:pt x="0" y="30"/>
                    <a:pt x="0" y="18"/>
                  </a:cubicBezTo>
                  <a:cubicBezTo>
                    <a:pt x="1" y="4"/>
                    <a:pt x="9" y="0"/>
                    <a:pt x="20" y="9"/>
                  </a:cubicBezTo>
                  <a:cubicBezTo>
                    <a:pt x="28" y="15"/>
                    <a:pt x="34" y="24"/>
                    <a:pt x="41" y="31"/>
                  </a:cubicBezTo>
                  <a:cubicBezTo>
                    <a:pt x="33" y="37"/>
                    <a:pt x="26" y="44"/>
                    <a:pt x="18" y="49"/>
                  </a:cubicBezTo>
                  <a:cubicBezTo>
                    <a:pt x="13" y="52"/>
                    <a:pt x="7" y="53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D2D2741F-F68C-40E8-8183-CDD1040AF1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93863" y="2446338"/>
              <a:ext cx="2151063" cy="2154238"/>
            </a:xfrm>
            <a:custGeom>
              <a:avLst/>
              <a:gdLst>
                <a:gd name="T0" fmla="*/ 328 w 652"/>
                <a:gd name="T1" fmla="*/ 1 h 653"/>
                <a:gd name="T2" fmla="*/ 323 w 652"/>
                <a:gd name="T3" fmla="*/ 652 h 653"/>
                <a:gd name="T4" fmla="*/ 349 w 652"/>
                <a:gd name="T5" fmla="*/ 237 h 653"/>
                <a:gd name="T6" fmla="*/ 304 w 652"/>
                <a:gd name="T7" fmla="*/ 430 h 653"/>
                <a:gd name="T8" fmla="*/ 316 w 652"/>
                <a:gd name="T9" fmla="*/ 630 h 653"/>
                <a:gd name="T10" fmla="*/ 345 w 652"/>
                <a:gd name="T11" fmla="*/ 21 h 653"/>
                <a:gd name="T12" fmla="*/ 335 w 652"/>
                <a:gd name="T13" fmla="*/ 106 h 653"/>
                <a:gd name="T14" fmla="*/ 500 w 652"/>
                <a:gd name="T15" fmla="*/ 112 h 653"/>
                <a:gd name="T16" fmla="*/ 551 w 652"/>
                <a:gd name="T17" fmla="*/ 133 h 653"/>
                <a:gd name="T18" fmla="*/ 382 w 652"/>
                <a:gd name="T19" fmla="*/ 161 h 653"/>
                <a:gd name="T20" fmla="*/ 354 w 652"/>
                <a:gd name="T21" fmla="*/ 222 h 653"/>
                <a:gd name="T22" fmla="*/ 417 w 652"/>
                <a:gd name="T23" fmla="*/ 173 h 653"/>
                <a:gd name="T24" fmla="*/ 547 w 652"/>
                <a:gd name="T25" fmla="*/ 201 h 653"/>
                <a:gd name="T26" fmla="*/ 411 w 652"/>
                <a:gd name="T27" fmla="*/ 263 h 653"/>
                <a:gd name="T28" fmla="*/ 49 w 652"/>
                <a:gd name="T29" fmla="*/ 459 h 653"/>
                <a:gd name="T30" fmla="*/ 103 w 652"/>
                <a:gd name="T31" fmla="*/ 419 h 653"/>
                <a:gd name="T32" fmla="*/ 230 w 652"/>
                <a:gd name="T33" fmla="*/ 425 h 653"/>
                <a:gd name="T34" fmla="*/ 266 w 652"/>
                <a:gd name="T35" fmla="*/ 390 h 653"/>
                <a:gd name="T36" fmla="*/ 302 w 652"/>
                <a:gd name="T37" fmla="*/ 243 h 653"/>
                <a:gd name="T38" fmla="*/ 252 w 652"/>
                <a:gd name="T39" fmla="*/ 302 h 653"/>
                <a:gd name="T40" fmla="*/ 199 w 652"/>
                <a:gd name="T41" fmla="*/ 396 h 653"/>
                <a:gd name="T42" fmla="*/ 53 w 652"/>
                <a:gd name="T43" fmla="*/ 329 h 653"/>
                <a:gd name="T44" fmla="*/ 170 w 652"/>
                <a:gd name="T45" fmla="*/ 150 h 653"/>
                <a:gd name="T46" fmla="*/ 243 w 652"/>
                <a:gd name="T47" fmla="*/ 227 h 653"/>
                <a:gd name="T48" fmla="*/ 285 w 652"/>
                <a:gd name="T49" fmla="*/ 200 h 653"/>
                <a:gd name="T50" fmla="*/ 288 w 652"/>
                <a:gd name="T51" fmla="*/ 161 h 653"/>
                <a:gd name="T52" fmla="*/ 262 w 652"/>
                <a:gd name="T53" fmla="*/ 130 h 653"/>
                <a:gd name="T54" fmla="*/ 321 w 652"/>
                <a:gd name="T55" fmla="*/ 19 h 653"/>
                <a:gd name="T56" fmla="*/ 49 w 652"/>
                <a:gd name="T57" fmla="*/ 459 h 653"/>
                <a:gd name="T58" fmla="*/ 301 w 652"/>
                <a:gd name="T59" fmla="*/ 626 h 653"/>
                <a:gd name="T60" fmla="*/ 266 w 652"/>
                <a:gd name="T61" fmla="*/ 478 h 653"/>
                <a:gd name="T62" fmla="*/ 226 w 652"/>
                <a:gd name="T63" fmla="*/ 469 h 653"/>
                <a:gd name="T64" fmla="*/ 101 w 652"/>
                <a:gd name="T65" fmla="*/ 303 h 653"/>
                <a:gd name="T66" fmla="*/ 166 w 652"/>
                <a:gd name="T67" fmla="*/ 349 h 653"/>
                <a:gd name="T68" fmla="*/ 199 w 652"/>
                <a:gd name="T69" fmla="*/ 306 h 653"/>
                <a:gd name="T70" fmla="*/ 101 w 652"/>
                <a:gd name="T71" fmla="*/ 303 h 653"/>
                <a:gd name="T72" fmla="*/ 143 w 652"/>
                <a:gd name="T73" fmla="*/ 208 h 653"/>
                <a:gd name="T74" fmla="*/ 95 w 652"/>
                <a:gd name="T75" fmla="*/ 243 h 653"/>
                <a:gd name="T76" fmla="*/ 191 w 652"/>
                <a:gd name="T77" fmla="*/ 252 h 653"/>
                <a:gd name="T78" fmla="*/ 494 w 652"/>
                <a:gd name="T79" fmla="*/ 216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2" h="653">
                  <a:moveTo>
                    <a:pt x="1" y="325"/>
                  </a:moveTo>
                  <a:cubicBezTo>
                    <a:pt x="0" y="145"/>
                    <a:pt x="153" y="0"/>
                    <a:pt x="328" y="1"/>
                  </a:cubicBezTo>
                  <a:cubicBezTo>
                    <a:pt x="503" y="3"/>
                    <a:pt x="652" y="149"/>
                    <a:pt x="651" y="327"/>
                  </a:cubicBezTo>
                  <a:cubicBezTo>
                    <a:pt x="650" y="505"/>
                    <a:pt x="506" y="653"/>
                    <a:pt x="323" y="652"/>
                  </a:cubicBezTo>
                  <a:cubicBezTo>
                    <a:pt x="140" y="650"/>
                    <a:pt x="0" y="500"/>
                    <a:pt x="1" y="325"/>
                  </a:cubicBezTo>
                  <a:close/>
                  <a:moveTo>
                    <a:pt x="349" y="237"/>
                  </a:moveTo>
                  <a:cubicBezTo>
                    <a:pt x="341" y="264"/>
                    <a:pt x="333" y="287"/>
                    <a:pt x="326" y="311"/>
                  </a:cubicBezTo>
                  <a:cubicBezTo>
                    <a:pt x="315" y="350"/>
                    <a:pt x="302" y="388"/>
                    <a:pt x="304" y="430"/>
                  </a:cubicBezTo>
                  <a:cubicBezTo>
                    <a:pt x="307" y="483"/>
                    <a:pt x="309" y="536"/>
                    <a:pt x="320" y="589"/>
                  </a:cubicBezTo>
                  <a:cubicBezTo>
                    <a:pt x="323" y="603"/>
                    <a:pt x="329" y="617"/>
                    <a:pt x="316" y="630"/>
                  </a:cubicBezTo>
                  <a:cubicBezTo>
                    <a:pt x="465" y="636"/>
                    <a:pt x="613" y="527"/>
                    <a:pt x="628" y="357"/>
                  </a:cubicBezTo>
                  <a:cubicBezTo>
                    <a:pt x="646" y="156"/>
                    <a:pt x="489" y="26"/>
                    <a:pt x="345" y="21"/>
                  </a:cubicBezTo>
                  <a:cubicBezTo>
                    <a:pt x="345" y="28"/>
                    <a:pt x="346" y="35"/>
                    <a:pt x="345" y="42"/>
                  </a:cubicBezTo>
                  <a:cubicBezTo>
                    <a:pt x="342" y="63"/>
                    <a:pt x="338" y="85"/>
                    <a:pt x="335" y="106"/>
                  </a:cubicBezTo>
                  <a:cubicBezTo>
                    <a:pt x="333" y="118"/>
                    <a:pt x="339" y="125"/>
                    <a:pt x="350" y="122"/>
                  </a:cubicBezTo>
                  <a:cubicBezTo>
                    <a:pt x="399" y="108"/>
                    <a:pt x="450" y="113"/>
                    <a:pt x="500" y="112"/>
                  </a:cubicBezTo>
                  <a:cubicBezTo>
                    <a:pt x="515" y="111"/>
                    <a:pt x="530" y="119"/>
                    <a:pt x="544" y="124"/>
                  </a:cubicBezTo>
                  <a:cubicBezTo>
                    <a:pt x="547" y="125"/>
                    <a:pt x="550" y="129"/>
                    <a:pt x="551" y="133"/>
                  </a:cubicBezTo>
                  <a:cubicBezTo>
                    <a:pt x="555" y="151"/>
                    <a:pt x="548" y="160"/>
                    <a:pt x="529" y="161"/>
                  </a:cubicBezTo>
                  <a:cubicBezTo>
                    <a:pt x="480" y="161"/>
                    <a:pt x="431" y="160"/>
                    <a:pt x="382" y="161"/>
                  </a:cubicBezTo>
                  <a:cubicBezTo>
                    <a:pt x="369" y="161"/>
                    <a:pt x="354" y="164"/>
                    <a:pt x="345" y="171"/>
                  </a:cubicBezTo>
                  <a:cubicBezTo>
                    <a:pt x="332" y="180"/>
                    <a:pt x="339" y="211"/>
                    <a:pt x="354" y="222"/>
                  </a:cubicBezTo>
                  <a:cubicBezTo>
                    <a:pt x="355" y="220"/>
                    <a:pt x="356" y="218"/>
                    <a:pt x="357" y="216"/>
                  </a:cubicBezTo>
                  <a:cubicBezTo>
                    <a:pt x="368" y="190"/>
                    <a:pt x="385" y="172"/>
                    <a:pt x="417" y="173"/>
                  </a:cubicBezTo>
                  <a:cubicBezTo>
                    <a:pt x="451" y="174"/>
                    <a:pt x="486" y="174"/>
                    <a:pt x="521" y="176"/>
                  </a:cubicBezTo>
                  <a:cubicBezTo>
                    <a:pt x="535" y="177"/>
                    <a:pt x="545" y="188"/>
                    <a:pt x="547" y="201"/>
                  </a:cubicBezTo>
                  <a:cubicBezTo>
                    <a:pt x="553" y="234"/>
                    <a:pt x="539" y="253"/>
                    <a:pt x="506" y="256"/>
                  </a:cubicBezTo>
                  <a:cubicBezTo>
                    <a:pt x="474" y="259"/>
                    <a:pt x="442" y="261"/>
                    <a:pt x="411" y="263"/>
                  </a:cubicBezTo>
                  <a:cubicBezTo>
                    <a:pt x="387" y="264"/>
                    <a:pt x="368" y="256"/>
                    <a:pt x="349" y="237"/>
                  </a:cubicBezTo>
                  <a:close/>
                  <a:moveTo>
                    <a:pt x="49" y="459"/>
                  </a:moveTo>
                  <a:cubicBezTo>
                    <a:pt x="57" y="449"/>
                    <a:pt x="62" y="442"/>
                    <a:pt x="67" y="435"/>
                  </a:cubicBezTo>
                  <a:cubicBezTo>
                    <a:pt x="76" y="422"/>
                    <a:pt x="87" y="416"/>
                    <a:pt x="103" y="419"/>
                  </a:cubicBezTo>
                  <a:cubicBezTo>
                    <a:pt x="117" y="421"/>
                    <a:pt x="132" y="422"/>
                    <a:pt x="146" y="422"/>
                  </a:cubicBezTo>
                  <a:cubicBezTo>
                    <a:pt x="174" y="423"/>
                    <a:pt x="202" y="423"/>
                    <a:pt x="230" y="425"/>
                  </a:cubicBezTo>
                  <a:cubicBezTo>
                    <a:pt x="263" y="426"/>
                    <a:pt x="265" y="425"/>
                    <a:pt x="266" y="393"/>
                  </a:cubicBezTo>
                  <a:cubicBezTo>
                    <a:pt x="266" y="392"/>
                    <a:pt x="266" y="391"/>
                    <a:pt x="266" y="390"/>
                  </a:cubicBezTo>
                  <a:cubicBezTo>
                    <a:pt x="270" y="344"/>
                    <a:pt x="278" y="300"/>
                    <a:pt x="298" y="259"/>
                  </a:cubicBezTo>
                  <a:cubicBezTo>
                    <a:pt x="301" y="254"/>
                    <a:pt x="301" y="248"/>
                    <a:pt x="302" y="243"/>
                  </a:cubicBezTo>
                  <a:cubicBezTo>
                    <a:pt x="300" y="242"/>
                    <a:pt x="299" y="241"/>
                    <a:pt x="297" y="240"/>
                  </a:cubicBezTo>
                  <a:cubicBezTo>
                    <a:pt x="281" y="261"/>
                    <a:pt x="266" y="281"/>
                    <a:pt x="252" y="302"/>
                  </a:cubicBezTo>
                  <a:cubicBezTo>
                    <a:pt x="247" y="309"/>
                    <a:pt x="245" y="320"/>
                    <a:pt x="246" y="329"/>
                  </a:cubicBezTo>
                  <a:cubicBezTo>
                    <a:pt x="249" y="362"/>
                    <a:pt x="232" y="390"/>
                    <a:pt x="199" y="396"/>
                  </a:cubicBezTo>
                  <a:cubicBezTo>
                    <a:pt x="167" y="402"/>
                    <a:pt x="135" y="404"/>
                    <a:pt x="102" y="392"/>
                  </a:cubicBezTo>
                  <a:cubicBezTo>
                    <a:pt x="72" y="380"/>
                    <a:pt x="56" y="360"/>
                    <a:pt x="53" y="329"/>
                  </a:cubicBezTo>
                  <a:cubicBezTo>
                    <a:pt x="51" y="303"/>
                    <a:pt x="51" y="277"/>
                    <a:pt x="50" y="251"/>
                  </a:cubicBezTo>
                  <a:cubicBezTo>
                    <a:pt x="50" y="191"/>
                    <a:pt x="111" y="139"/>
                    <a:pt x="170" y="150"/>
                  </a:cubicBezTo>
                  <a:cubicBezTo>
                    <a:pt x="203" y="157"/>
                    <a:pt x="233" y="168"/>
                    <a:pt x="239" y="208"/>
                  </a:cubicBezTo>
                  <a:cubicBezTo>
                    <a:pt x="240" y="214"/>
                    <a:pt x="241" y="221"/>
                    <a:pt x="243" y="227"/>
                  </a:cubicBezTo>
                  <a:cubicBezTo>
                    <a:pt x="244" y="231"/>
                    <a:pt x="246" y="234"/>
                    <a:pt x="247" y="237"/>
                  </a:cubicBezTo>
                  <a:cubicBezTo>
                    <a:pt x="261" y="223"/>
                    <a:pt x="275" y="213"/>
                    <a:pt x="285" y="200"/>
                  </a:cubicBezTo>
                  <a:cubicBezTo>
                    <a:pt x="292" y="191"/>
                    <a:pt x="296" y="179"/>
                    <a:pt x="299" y="168"/>
                  </a:cubicBezTo>
                  <a:cubicBezTo>
                    <a:pt x="301" y="160"/>
                    <a:pt x="296" y="155"/>
                    <a:pt x="288" y="161"/>
                  </a:cubicBezTo>
                  <a:cubicBezTo>
                    <a:pt x="276" y="170"/>
                    <a:pt x="264" y="175"/>
                    <a:pt x="251" y="167"/>
                  </a:cubicBezTo>
                  <a:cubicBezTo>
                    <a:pt x="243" y="162"/>
                    <a:pt x="251" y="145"/>
                    <a:pt x="262" y="130"/>
                  </a:cubicBezTo>
                  <a:cubicBezTo>
                    <a:pt x="277" y="108"/>
                    <a:pt x="291" y="86"/>
                    <a:pt x="304" y="63"/>
                  </a:cubicBezTo>
                  <a:cubicBezTo>
                    <a:pt x="311" y="50"/>
                    <a:pt x="315" y="35"/>
                    <a:pt x="321" y="19"/>
                  </a:cubicBezTo>
                  <a:cubicBezTo>
                    <a:pt x="212" y="25"/>
                    <a:pt x="125" y="71"/>
                    <a:pt x="67" y="164"/>
                  </a:cubicBezTo>
                  <a:cubicBezTo>
                    <a:pt x="8" y="257"/>
                    <a:pt x="4" y="355"/>
                    <a:pt x="49" y="459"/>
                  </a:cubicBezTo>
                  <a:close/>
                  <a:moveTo>
                    <a:pt x="62" y="477"/>
                  </a:moveTo>
                  <a:cubicBezTo>
                    <a:pt x="97" y="556"/>
                    <a:pt x="244" y="647"/>
                    <a:pt x="301" y="626"/>
                  </a:cubicBezTo>
                  <a:cubicBezTo>
                    <a:pt x="285" y="613"/>
                    <a:pt x="277" y="597"/>
                    <a:pt x="275" y="577"/>
                  </a:cubicBezTo>
                  <a:cubicBezTo>
                    <a:pt x="272" y="544"/>
                    <a:pt x="269" y="511"/>
                    <a:pt x="266" y="478"/>
                  </a:cubicBezTo>
                  <a:cubicBezTo>
                    <a:pt x="266" y="468"/>
                    <a:pt x="265" y="462"/>
                    <a:pt x="253" y="466"/>
                  </a:cubicBezTo>
                  <a:cubicBezTo>
                    <a:pt x="244" y="468"/>
                    <a:pt x="235" y="469"/>
                    <a:pt x="226" y="469"/>
                  </a:cubicBezTo>
                  <a:cubicBezTo>
                    <a:pt x="172" y="472"/>
                    <a:pt x="118" y="475"/>
                    <a:pt x="62" y="477"/>
                  </a:cubicBezTo>
                  <a:close/>
                  <a:moveTo>
                    <a:pt x="101" y="303"/>
                  </a:moveTo>
                  <a:cubicBezTo>
                    <a:pt x="101" y="307"/>
                    <a:pt x="101" y="310"/>
                    <a:pt x="101" y="313"/>
                  </a:cubicBezTo>
                  <a:cubicBezTo>
                    <a:pt x="111" y="344"/>
                    <a:pt x="130" y="355"/>
                    <a:pt x="166" y="349"/>
                  </a:cubicBezTo>
                  <a:cubicBezTo>
                    <a:pt x="175" y="348"/>
                    <a:pt x="183" y="346"/>
                    <a:pt x="190" y="342"/>
                  </a:cubicBezTo>
                  <a:cubicBezTo>
                    <a:pt x="206" y="334"/>
                    <a:pt x="201" y="318"/>
                    <a:pt x="199" y="306"/>
                  </a:cubicBezTo>
                  <a:cubicBezTo>
                    <a:pt x="198" y="302"/>
                    <a:pt x="186" y="296"/>
                    <a:pt x="179" y="296"/>
                  </a:cubicBezTo>
                  <a:cubicBezTo>
                    <a:pt x="153" y="297"/>
                    <a:pt x="128" y="301"/>
                    <a:pt x="101" y="303"/>
                  </a:cubicBezTo>
                  <a:close/>
                  <a:moveTo>
                    <a:pt x="191" y="252"/>
                  </a:moveTo>
                  <a:cubicBezTo>
                    <a:pt x="189" y="212"/>
                    <a:pt x="180" y="207"/>
                    <a:pt x="143" y="208"/>
                  </a:cubicBezTo>
                  <a:cubicBezTo>
                    <a:pt x="141" y="208"/>
                    <a:pt x="139" y="208"/>
                    <a:pt x="137" y="209"/>
                  </a:cubicBezTo>
                  <a:cubicBezTo>
                    <a:pt x="116" y="212"/>
                    <a:pt x="99" y="226"/>
                    <a:pt x="95" y="243"/>
                  </a:cubicBezTo>
                  <a:cubicBezTo>
                    <a:pt x="94" y="251"/>
                    <a:pt x="92" y="262"/>
                    <a:pt x="106" y="261"/>
                  </a:cubicBezTo>
                  <a:cubicBezTo>
                    <a:pt x="134" y="258"/>
                    <a:pt x="162" y="255"/>
                    <a:pt x="191" y="252"/>
                  </a:cubicBezTo>
                  <a:close/>
                  <a:moveTo>
                    <a:pt x="403" y="219"/>
                  </a:moveTo>
                  <a:cubicBezTo>
                    <a:pt x="433" y="226"/>
                    <a:pt x="464" y="216"/>
                    <a:pt x="494" y="216"/>
                  </a:cubicBezTo>
                  <a:cubicBezTo>
                    <a:pt x="464" y="210"/>
                    <a:pt x="433" y="211"/>
                    <a:pt x="403" y="2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7E549F1D-378E-425C-A006-225CA626C1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79526" y="3052763"/>
              <a:ext cx="395288" cy="357188"/>
            </a:xfrm>
            <a:custGeom>
              <a:avLst/>
              <a:gdLst>
                <a:gd name="T0" fmla="*/ 0 w 120"/>
                <a:gd name="T1" fmla="*/ 90 h 108"/>
                <a:gd name="T2" fmla="*/ 5 w 120"/>
                <a:gd name="T3" fmla="*/ 35 h 108"/>
                <a:gd name="T4" fmla="*/ 53 w 120"/>
                <a:gd name="T5" fmla="*/ 7 h 108"/>
                <a:gd name="T6" fmla="*/ 98 w 120"/>
                <a:gd name="T7" fmla="*/ 17 h 108"/>
                <a:gd name="T8" fmla="*/ 119 w 120"/>
                <a:gd name="T9" fmla="*/ 43 h 108"/>
                <a:gd name="T10" fmla="*/ 116 w 120"/>
                <a:gd name="T11" fmla="*/ 89 h 108"/>
                <a:gd name="T12" fmla="*/ 92 w 120"/>
                <a:gd name="T13" fmla="*/ 106 h 108"/>
                <a:gd name="T14" fmla="*/ 42 w 120"/>
                <a:gd name="T15" fmla="*/ 96 h 108"/>
                <a:gd name="T16" fmla="*/ 0 w 120"/>
                <a:gd name="T17" fmla="*/ 90 h 108"/>
                <a:gd name="T18" fmla="*/ 97 w 120"/>
                <a:gd name="T19" fmla="*/ 76 h 108"/>
                <a:gd name="T20" fmla="*/ 69 w 120"/>
                <a:gd name="T21" fmla="*/ 37 h 108"/>
                <a:gd name="T22" fmla="*/ 39 w 120"/>
                <a:gd name="T23" fmla="*/ 33 h 108"/>
                <a:gd name="T24" fmla="*/ 23 w 120"/>
                <a:gd name="T25" fmla="*/ 41 h 108"/>
                <a:gd name="T26" fmla="*/ 30 w 120"/>
                <a:gd name="T27" fmla="*/ 64 h 108"/>
                <a:gd name="T28" fmla="*/ 97 w 120"/>
                <a:gd name="T29" fmla="*/ 7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08">
                  <a:moveTo>
                    <a:pt x="0" y="90"/>
                  </a:moveTo>
                  <a:cubicBezTo>
                    <a:pt x="2" y="69"/>
                    <a:pt x="2" y="52"/>
                    <a:pt x="5" y="35"/>
                  </a:cubicBezTo>
                  <a:cubicBezTo>
                    <a:pt x="10" y="10"/>
                    <a:pt x="28" y="0"/>
                    <a:pt x="53" y="7"/>
                  </a:cubicBezTo>
                  <a:cubicBezTo>
                    <a:pt x="68" y="10"/>
                    <a:pt x="83" y="13"/>
                    <a:pt x="98" y="17"/>
                  </a:cubicBezTo>
                  <a:cubicBezTo>
                    <a:pt x="111" y="20"/>
                    <a:pt x="120" y="29"/>
                    <a:pt x="119" y="43"/>
                  </a:cubicBezTo>
                  <a:cubicBezTo>
                    <a:pt x="118" y="59"/>
                    <a:pt x="116" y="74"/>
                    <a:pt x="116" y="89"/>
                  </a:cubicBezTo>
                  <a:cubicBezTo>
                    <a:pt x="115" y="106"/>
                    <a:pt x="104" y="108"/>
                    <a:pt x="92" y="106"/>
                  </a:cubicBezTo>
                  <a:cubicBezTo>
                    <a:pt x="75" y="103"/>
                    <a:pt x="59" y="99"/>
                    <a:pt x="42" y="96"/>
                  </a:cubicBezTo>
                  <a:cubicBezTo>
                    <a:pt x="28" y="94"/>
                    <a:pt x="15" y="92"/>
                    <a:pt x="0" y="90"/>
                  </a:cubicBezTo>
                  <a:close/>
                  <a:moveTo>
                    <a:pt x="97" y="76"/>
                  </a:moveTo>
                  <a:cubicBezTo>
                    <a:pt x="100" y="44"/>
                    <a:pt x="96" y="39"/>
                    <a:pt x="69" y="37"/>
                  </a:cubicBezTo>
                  <a:cubicBezTo>
                    <a:pt x="59" y="36"/>
                    <a:pt x="49" y="35"/>
                    <a:pt x="39" y="33"/>
                  </a:cubicBezTo>
                  <a:cubicBezTo>
                    <a:pt x="30" y="30"/>
                    <a:pt x="24" y="31"/>
                    <a:pt x="23" y="41"/>
                  </a:cubicBezTo>
                  <a:cubicBezTo>
                    <a:pt x="21" y="49"/>
                    <a:pt x="13" y="61"/>
                    <a:pt x="30" y="64"/>
                  </a:cubicBezTo>
                  <a:cubicBezTo>
                    <a:pt x="52" y="69"/>
                    <a:pt x="74" y="72"/>
                    <a:pt x="97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12AF97B1-5719-46BF-833A-DB05E292A3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9163" y="4586288"/>
              <a:ext cx="382588" cy="385763"/>
            </a:xfrm>
            <a:custGeom>
              <a:avLst/>
              <a:gdLst>
                <a:gd name="T0" fmla="*/ 23 w 116"/>
                <a:gd name="T1" fmla="*/ 62 h 117"/>
                <a:gd name="T2" fmla="*/ 44 w 116"/>
                <a:gd name="T3" fmla="*/ 7 h 117"/>
                <a:gd name="T4" fmla="*/ 100 w 116"/>
                <a:gd name="T5" fmla="*/ 21 h 117"/>
                <a:gd name="T6" fmla="*/ 105 w 116"/>
                <a:gd name="T7" fmla="*/ 33 h 117"/>
                <a:gd name="T8" fmla="*/ 44 w 116"/>
                <a:gd name="T9" fmla="*/ 114 h 117"/>
                <a:gd name="T10" fmla="*/ 18 w 116"/>
                <a:gd name="T11" fmla="*/ 104 h 117"/>
                <a:gd name="T12" fmla="*/ 23 w 116"/>
                <a:gd name="T13" fmla="*/ 62 h 117"/>
                <a:gd name="T14" fmla="*/ 72 w 116"/>
                <a:gd name="T15" fmla="*/ 55 h 117"/>
                <a:gd name="T16" fmla="*/ 80 w 116"/>
                <a:gd name="T17" fmla="*/ 46 h 117"/>
                <a:gd name="T18" fmla="*/ 58 w 116"/>
                <a:gd name="T19" fmla="*/ 29 h 117"/>
                <a:gd name="T20" fmla="*/ 47 w 116"/>
                <a:gd name="T21" fmla="*/ 39 h 117"/>
                <a:gd name="T22" fmla="*/ 72 w 116"/>
                <a:gd name="T23" fmla="*/ 55 h 117"/>
                <a:gd name="T24" fmla="*/ 26 w 116"/>
                <a:gd name="T25" fmla="*/ 70 h 117"/>
                <a:gd name="T26" fmla="*/ 53 w 116"/>
                <a:gd name="T27" fmla="*/ 93 h 117"/>
                <a:gd name="T28" fmla="*/ 70 w 116"/>
                <a:gd name="T29" fmla="*/ 84 h 117"/>
                <a:gd name="T30" fmla="*/ 26 w 116"/>
                <a:gd name="T31" fmla="*/ 7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6" h="117">
                  <a:moveTo>
                    <a:pt x="23" y="62"/>
                  </a:moveTo>
                  <a:cubicBezTo>
                    <a:pt x="17" y="38"/>
                    <a:pt x="25" y="17"/>
                    <a:pt x="44" y="7"/>
                  </a:cubicBezTo>
                  <a:cubicBezTo>
                    <a:pt x="58" y="0"/>
                    <a:pt x="89" y="8"/>
                    <a:pt x="100" y="21"/>
                  </a:cubicBezTo>
                  <a:cubicBezTo>
                    <a:pt x="102" y="24"/>
                    <a:pt x="104" y="29"/>
                    <a:pt x="105" y="33"/>
                  </a:cubicBezTo>
                  <a:cubicBezTo>
                    <a:pt x="116" y="74"/>
                    <a:pt x="84" y="117"/>
                    <a:pt x="44" y="114"/>
                  </a:cubicBezTo>
                  <a:cubicBezTo>
                    <a:pt x="35" y="113"/>
                    <a:pt x="26" y="110"/>
                    <a:pt x="18" y="104"/>
                  </a:cubicBezTo>
                  <a:cubicBezTo>
                    <a:pt x="0" y="91"/>
                    <a:pt x="2" y="73"/>
                    <a:pt x="23" y="62"/>
                  </a:cubicBezTo>
                  <a:close/>
                  <a:moveTo>
                    <a:pt x="72" y="55"/>
                  </a:moveTo>
                  <a:cubicBezTo>
                    <a:pt x="74" y="53"/>
                    <a:pt x="77" y="49"/>
                    <a:pt x="80" y="46"/>
                  </a:cubicBezTo>
                  <a:cubicBezTo>
                    <a:pt x="73" y="40"/>
                    <a:pt x="66" y="33"/>
                    <a:pt x="58" y="29"/>
                  </a:cubicBezTo>
                  <a:cubicBezTo>
                    <a:pt x="57" y="28"/>
                    <a:pt x="47" y="35"/>
                    <a:pt x="47" y="39"/>
                  </a:cubicBezTo>
                  <a:cubicBezTo>
                    <a:pt x="48" y="52"/>
                    <a:pt x="58" y="53"/>
                    <a:pt x="72" y="55"/>
                  </a:cubicBezTo>
                  <a:close/>
                  <a:moveTo>
                    <a:pt x="26" y="70"/>
                  </a:moveTo>
                  <a:cubicBezTo>
                    <a:pt x="33" y="85"/>
                    <a:pt x="41" y="92"/>
                    <a:pt x="53" y="93"/>
                  </a:cubicBezTo>
                  <a:cubicBezTo>
                    <a:pt x="57" y="93"/>
                    <a:pt x="62" y="88"/>
                    <a:pt x="70" y="84"/>
                  </a:cubicBezTo>
                  <a:cubicBezTo>
                    <a:pt x="53" y="79"/>
                    <a:pt x="42" y="75"/>
                    <a:pt x="26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id="{D105D6B8-3D5D-4467-9CC8-51E6AC591C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0026" y="4649788"/>
              <a:ext cx="333375" cy="388938"/>
            </a:xfrm>
            <a:custGeom>
              <a:avLst/>
              <a:gdLst>
                <a:gd name="T0" fmla="*/ 0 w 101"/>
                <a:gd name="T1" fmla="*/ 56 h 118"/>
                <a:gd name="T2" fmla="*/ 58 w 101"/>
                <a:gd name="T3" fmla="*/ 0 h 118"/>
                <a:gd name="T4" fmla="*/ 84 w 101"/>
                <a:gd name="T5" fmla="*/ 14 h 118"/>
                <a:gd name="T6" fmla="*/ 99 w 101"/>
                <a:gd name="T7" fmla="*/ 75 h 118"/>
                <a:gd name="T8" fmla="*/ 68 w 101"/>
                <a:gd name="T9" fmla="*/ 113 h 118"/>
                <a:gd name="T10" fmla="*/ 17 w 101"/>
                <a:gd name="T11" fmla="*/ 94 h 118"/>
                <a:gd name="T12" fmla="*/ 0 w 101"/>
                <a:gd name="T13" fmla="*/ 56 h 118"/>
                <a:gd name="T14" fmla="*/ 31 w 101"/>
                <a:gd name="T15" fmla="*/ 52 h 118"/>
                <a:gd name="T16" fmla="*/ 42 w 101"/>
                <a:gd name="T17" fmla="*/ 80 h 118"/>
                <a:gd name="T18" fmla="*/ 60 w 101"/>
                <a:gd name="T19" fmla="*/ 89 h 118"/>
                <a:gd name="T20" fmla="*/ 72 w 101"/>
                <a:gd name="T21" fmla="*/ 71 h 118"/>
                <a:gd name="T22" fmla="*/ 68 w 101"/>
                <a:gd name="T23" fmla="*/ 46 h 118"/>
                <a:gd name="T24" fmla="*/ 46 w 101"/>
                <a:gd name="T25" fmla="*/ 24 h 118"/>
                <a:gd name="T26" fmla="*/ 31 w 101"/>
                <a:gd name="T27" fmla="*/ 5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" h="118">
                  <a:moveTo>
                    <a:pt x="0" y="56"/>
                  </a:moveTo>
                  <a:cubicBezTo>
                    <a:pt x="3" y="20"/>
                    <a:pt x="24" y="0"/>
                    <a:pt x="58" y="0"/>
                  </a:cubicBezTo>
                  <a:cubicBezTo>
                    <a:pt x="69" y="0"/>
                    <a:pt x="78" y="5"/>
                    <a:pt x="84" y="14"/>
                  </a:cubicBezTo>
                  <a:cubicBezTo>
                    <a:pt x="95" y="33"/>
                    <a:pt x="101" y="53"/>
                    <a:pt x="99" y="75"/>
                  </a:cubicBezTo>
                  <a:cubicBezTo>
                    <a:pt x="97" y="94"/>
                    <a:pt x="84" y="109"/>
                    <a:pt x="68" y="113"/>
                  </a:cubicBezTo>
                  <a:cubicBezTo>
                    <a:pt x="49" y="118"/>
                    <a:pt x="26" y="110"/>
                    <a:pt x="17" y="94"/>
                  </a:cubicBezTo>
                  <a:cubicBezTo>
                    <a:pt x="10" y="82"/>
                    <a:pt x="6" y="68"/>
                    <a:pt x="0" y="56"/>
                  </a:cubicBezTo>
                  <a:close/>
                  <a:moveTo>
                    <a:pt x="31" y="52"/>
                  </a:moveTo>
                  <a:cubicBezTo>
                    <a:pt x="34" y="60"/>
                    <a:pt x="37" y="71"/>
                    <a:pt x="42" y="80"/>
                  </a:cubicBezTo>
                  <a:cubicBezTo>
                    <a:pt x="45" y="85"/>
                    <a:pt x="56" y="91"/>
                    <a:pt x="60" y="89"/>
                  </a:cubicBezTo>
                  <a:cubicBezTo>
                    <a:pt x="65" y="86"/>
                    <a:pt x="71" y="78"/>
                    <a:pt x="72" y="71"/>
                  </a:cubicBezTo>
                  <a:cubicBezTo>
                    <a:pt x="73" y="63"/>
                    <a:pt x="70" y="54"/>
                    <a:pt x="68" y="46"/>
                  </a:cubicBezTo>
                  <a:cubicBezTo>
                    <a:pt x="67" y="33"/>
                    <a:pt x="59" y="24"/>
                    <a:pt x="46" y="24"/>
                  </a:cubicBezTo>
                  <a:cubicBezTo>
                    <a:pt x="31" y="25"/>
                    <a:pt x="35" y="39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101FD853-4B4E-4607-8A71-5D669A7C2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4051" y="4451350"/>
              <a:ext cx="388938" cy="412750"/>
            </a:xfrm>
            <a:custGeom>
              <a:avLst/>
              <a:gdLst>
                <a:gd name="T0" fmla="*/ 42 w 118"/>
                <a:gd name="T1" fmla="*/ 54 h 125"/>
                <a:gd name="T2" fmla="*/ 51 w 118"/>
                <a:gd name="T3" fmla="*/ 49 h 125"/>
                <a:gd name="T4" fmla="*/ 101 w 118"/>
                <a:gd name="T5" fmla="*/ 48 h 125"/>
                <a:gd name="T6" fmla="*/ 99 w 118"/>
                <a:gd name="T7" fmla="*/ 108 h 125"/>
                <a:gd name="T8" fmla="*/ 50 w 118"/>
                <a:gd name="T9" fmla="*/ 122 h 125"/>
                <a:gd name="T10" fmla="*/ 39 w 118"/>
                <a:gd name="T11" fmla="*/ 108 h 125"/>
                <a:gd name="T12" fmla="*/ 55 w 118"/>
                <a:gd name="T13" fmla="*/ 98 h 125"/>
                <a:gd name="T14" fmla="*/ 84 w 118"/>
                <a:gd name="T15" fmla="*/ 71 h 125"/>
                <a:gd name="T16" fmla="*/ 75 w 118"/>
                <a:gd name="T17" fmla="*/ 60 h 125"/>
                <a:gd name="T18" fmla="*/ 57 w 118"/>
                <a:gd name="T19" fmla="*/ 66 h 125"/>
                <a:gd name="T20" fmla="*/ 12 w 118"/>
                <a:gd name="T21" fmla="*/ 59 h 125"/>
                <a:gd name="T22" fmla="*/ 9 w 118"/>
                <a:gd name="T23" fmla="*/ 49 h 125"/>
                <a:gd name="T24" fmla="*/ 1 w 118"/>
                <a:gd name="T25" fmla="*/ 33 h 125"/>
                <a:gd name="T26" fmla="*/ 17 w 118"/>
                <a:gd name="T27" fmla="*/ 23 h 125"/>
                <a:gd name="T28" fmla="*/ 54 w 118"/>
                <a:gd name="T29" fmla="*/ 2 h 125"/>
                <a:gd name="T30" fmla="*/ 70 w 118"/>
                <a:gd name="T31" fmla="*/ 3 h 125"/>
                <a:gd name="T32" fmla="*/ 67 w 118"/>
                <a:gd name="T33" fmla="*/ 20 h 125"/>
                <a:gd name="T34" fmla="*/ 48 w 118"/>
                <a:gd name="T35" fmla="*/ 32 h 125"/>
                <a:gd name="T36" fmla="*/ 42 w 118"/>
                <a:gd name="T37" fmla="*/ 5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8" h="125">
                  <a:moveTo>
                    <a:pt x="42" y="54"/>
                  </a:moveTo>
                  <a:cubicBezTo>
                    <a:pt x="46" y="52"/>
                    <a:pt x="49" y="51"/>
                    <a:pt x="51" y="49"/>
                  </a:cubicBezTo>
                  <a:cubicBezTo>
                    <a:pt x="67" y="36"/>
                    <a:pt x="92" y="34"/>
                    <a:pt x="101" y="48"/>
                  </a:cubicBezTo>
                  <a:cubicBezTo>
                    <a:pt x="118" y="73"/>
                    <a:pt x="118" y="91"/>
                    <a:pt x="99" y="108"/>
                  </a:cubicBezTo>
                  <a:cubicBezTo>
                    <a:pt x="85" y="120"/>
                    <a:pt x="68" y="125"/>
                    <a:pt x="50" y="122"/>
                  </a:cubicBezTo>
                  <a:cubicBezTo>
                    <a:pt x="44" y="120"/>
                    <a:pt x="35" y="118"/>
                    <a:pt x="39" y="108"/>
                  </a:cubicBezTo>
                  <a:cubicBezTo>
                    <a:pt x="42" y="101"/>
                    <a:pt x="44" y="95"/>
                    <a:pt x="55" y="98"/>
                  </a:cubicBezTo>
                  <a:cubicBezTo>
                    <a:pt x="79" y="104"/>
                    <a:pt x="90" y="94"/>
                    <a:pt x="84" y="71"/>
                  </a:cubicBezTo>
                  <a:cubicBezTo>
                    <a:pt x="83" y="67"/>
                    <a:pt x="78" y="60"/>
                    <a:pt x="75" y="60"/>
                  </a:cubicBezTo>
                  <a:cubicBezTo>
                    <a:pt x="69" y="60"/>
                    <a:pt x="60" y="62"/>
                    <a:pt x="57" y="66"/>
                  </a:cubicBezTo>
                  <a:cubicBezTo>
                    <a:pt x="37" y="95"/>
                    <a:pt x="25" y="87"/>
                    <a:pt x="12" y="59"/>
                  </a:cubicBezTo>
                  <a:cubicBezTo>
                    <a:pt x="11" y="55"/>
                    <a:pt x="10" y="52"/>
                    <a:pt x="9" y="49"/>
                  </a:cubicBezTo>
                  <a:cubicBezTo>
                    <a:pt x="6" y="43"/>
                    <a:pt x="0" y="37"/>
                    <a:pt x="1" y="33"/>
                  </a:cubicBezTo>
                  <a:cubicBezTo>
                    <a:pt x="4" y="29"/>
                    <a:pt x="11" y="27"/>
                    <a:pt x="17" y="23"/>
                  </a:cubicBezTo>
                  <a:cubicBezTo>
                    <a:pt x="29" y="16"/>
                    <a:pt x="41" y="8"/>
                    <a:pt x="54" y="2"/>
                  </a:cubicBezTo>
                  <a:cubicBezTo>
                    <a:pt x="58" y="0"/>
                    <a:pt x="65" y="3"/>
                    <a:pt x="70" y="3"/>
                  </a:cubicBezTo>
                  <a:cubicBezTo>
                    <a:pt x="69" y="9"/>
                    <a:pt x="70" y="17"/>
                    <a:pt x="67" y="20"/>
                  </a:cubicBezTo>
                  <a:cubicBezTo>
                    <a:pt x="62" y="26"/>
                    <a:pt x="55" y="28"/>
                    <a:pt x="48" y="32"/>
                  </a:cubicBezTo>
                  <a:cubicBezTo>
                    <a:pt x="41" y="37"/>
                    <a:pt x="35" y="43"/>
                    <a:pt x="42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6" name="Freeform 64">
              <a:extLst>
                <a:ext uri="{FF2B5EF4-FFF2-40B4-BE49-F238E27FC236}">
                  <a16:creationId xmlns:a16="http://schemas.microsoft.com/office/drawing/2014/main" id="{E842A72B-F100-470F-9B3B-0EFC48B0E2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33776" y="2419350"/>
              <a:ext cx="449263" cy="436563"/>
            </a:xfrm>
            <a:custGeom>
              <a:avLst/>
              <a:gdLst>
                <a:gd name="T0" fmla="*/ 6 w 136"/>
                <a:gd name="T1" fmla="*/ 68 h 132"/>
                <a:gd name="T2" fmla="*/ 73 w 136"/>
                <a:gd name="T3" fmla="*/ 0 h 132"/>
                <a:gd name="T4" fmla="*/ 120 w 136"/>
                <a:gd name="T5" fmla="*/ 47 h 132"/>
                <a:gd name="T6" fmla="*/ 94 w 136"/>
                <a:gd name="T7" fmla="*/ 91 h 132"/>
                <a:gd name="T8" fmla="*/ 73 w 136"/>
                <a:gd name="T9" fmla="*/ 112 h 132"/>
                <a:gd name="T10" fmla="*/ 73 w 136"/>
                <a:gd name="T11" fmla="*/ 121 h 132"/>
                <a:gd name="T12" fmla="*/ 59 w 136"/>
                <a:gd name="T13" fmla="*/ 132 h 132"/>
                <a:gd name="T14" fmla="*/ 50 w 136"/>
                <a:gd name="T15" fmla="*/ 117 h 132"/>
                <a:gd name="T16" fmla="*/ 59 w 136"/>
                <a:gd name="T17" fmla="*/ 92 h 132"/>
                <a:gd name="T18" fmla="*/ 52 w 136"/>
                <a:gd name="T19" fmla="*/ 71 h 132"/>
                <a:gd name="T20" fmla="*/ 34 w 136"/>
                <a:gd name="T21" fmla="*/ 87 h 132"/>
                <a:gd name="T22" fmla="*/ 28 w 136"/>
                <a:gd name="T23" fmla="*/ 96 h 132"/>
                <a:gd name="T24" fmla="*/ 15 w 136"/>
                <a:gd name="T25" fmla="*/ 92 h 132"/>
                <a:gd name="T26" fmla="*/ 6 w 136"/>
                <a:gd name="T27" fmla="*/ 68 h 132"/>
                <a:gd name="T28" fmla="*/ 87 w 136"/>
                <a:gd name="T29" fmla="*/ 34 h 132"/>
                <a:gd name="T30" fmla="*/ 72 w 136"/>
                <a:gd name="T31" fmla="*/ 55 h 132"/>
                <a:gd name="T32" fmla="*/ 87 w 136"/>
                <a:gd name="T33" fmla="*/ 71 h 132"/>
                <a:gd name="T34" fmla="*/ 101 w 136"/>
                <a:gd name="T35" fmla="*/ 60 h 132"/>
                <a:gd name="T36" fmla="*/ 87 w 136"/>
                <a:gd name="T37" fmla="*/ 3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6" h="132">
                  <a:moveTo>
                    <a:pt x="6" y="68"/>
                  </a:moveTo>
                  <a:cubicBezTo>
                    <a:pt x="41" y="56"/>
                    <a:pt x="62" y="36"/>
                    <a:pt x="73" y="0"/>
                  </a:cubicBezTo>
                  <a:cubicBezTo>
                    <a:pt x="90" y="17"/>
                    <a:pt x="107" y="30"/>
                    <a:pt x="120" y="47"/>
                  </a:cubicBezTo>
                  <a:cubicBezTo>
                    <a:pt x="136" y="67"/>
                    <a:pt x="122" y="91"/>
                    <a:pt x="94" y="91"/>
                  </a:cubicBezTo>
                  <a:cubicBezTo>
                    <a:pt x="76" y="90"/>
                    <a:pt x="73" y="98"/>
                    <a:pt x="73" y="112"/>
                  </a:cubicBezTo>
                  <a:cubicBezTo>
                    <a:pt x="74" y="115"/>
                    <a:pt x="75" y="119"/>
                    <a:pt x="73" y="121"/>
                  </a:cubicBezTo>
                  <a:cubicBezTo>
                    <a:pt x="69" y="125"/>
                    <a:pt x="64" y="129"/>
                    <a:pt x="59" y="132"/>
                  </a:cubicBezTo>
                  <a:cubicBezTo>
                    <a:pt x="56" y="127"/>
                    <a:pt x="49" y="122"/>
                    <a:pt x="50" y="117"/>
                  </a:cubicBezTo>
                  <a:cubicBezTo>
                    <a:pt x="51" y="109"/>
                    <a:pt x="57" y="101"/>
                    <a:pt x="59" y="92"/>
                  </a:cubicBezTo>
                  <a:cubicBezTo>
                    <a:pt x="61" y="84"/>
                    <a:pt x="64" y="72"/>
                    <a:pt x="52" y="71"/>
                  </a:cubicBezTo>
                  <a:cubicBezTo>
                    <a:pt x="46" y="70"/>
                    <a:pt x="39" y="81"/>
                    <a:pt x="34" y="87"/>
                  </a:cubicBezTo>
                  <a:cubicBezTo>
                    <a:pt x="31" y="89"/>
                    <a:pt x="30" y="96"/>
                    <a:pt x="28" y="96"/>
                  </a:cubicBezTo>
                  <a:cubicBezTo>
                    <a:pt x="24" y="97"/>
                    <a:pt x="18" y="95"/>
                    <a:pt x="15" y="92"/>
                  </a:cubicBezTo>
                  <a:cubicBezTo>
                    <a:pt x="9" y="85"/>
                    <a:pt x="0" y="78"/>
                    <a:pt x="6" y="68"/>
                  </a:cubicBezTo>
                  <a:close/>
                  <a:moveTo>
                    <a:pt x="87" y="34"/>
                  </a:moveTo>
                  <a:cubicBezTo>
                    <a:pt x="80" y="43"/>
                    <a:pt x="71" y="50"/>
                    <a:pt x="72" y="55"/>
                  </a:cubicBezTo>
                  <a:cubicBezTo>
                    <a:pt x="73" y="61"/>
                    <a:pt x="81" y="68"/>
                    <a:pt x="87" y="71"/>
                  </a:cubicBezTo>
                  <a:cubicBezTo>
                    <a:pt x="94" y="74"/>
                    <a:pt x="102" y="68"/>
                    <a:pt x="101" y="60"/>
                  </a:cubicBezTo>
                  <a:cubicBezTo>
                    <a:pt x="99" y="52"/>
                    <a:pt x="93" y="45"/>
                    <a:pt x="8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7" name="Freeform 65">
              <a:extLst>
                <a:ext uri="{FF2B5EF4-FFF2-40B4-BE49-F238E27FC236}">
                  <a16:creationId xmlns:a16="http://schemas.microsoft.com/office/drawing/2014/main" id="{E550ECED-16B6-4637-870A-C3573658D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9201" y="2782888"/>
              <a:ext cx="404813" cy="358775"/>
            </a:xfrm>
            <a:custGeom>
              <a:avLst/>
              <a:gdLst>
                <a:gd name="T0" fmla="*/ 0 w 123"/>
                <a:gd name="T1" fmla="*/ 34 h 109"/>
                <a:gd name="T2" fmla="*/ 33 w 123"/>
                <a:gd name="T3" fmla="*/ 17 h 109"/>
                <a:gd name="T4" fmla="*/ 36 w 123"/>
                <a:gd name="T5" fmla="*/ 19 h 109"/>
                <a:gd name="T6" fmla="*/ 31 w 123"/>
                <a:gd name="T7" fmla="*/ 31 h 109"/>
                <a:gd name="T8" fmla="*/ 33 w 123"/>
                <a:gd name="T9" fmla="*/ 79 h 109"/>
                <a:gd name="T10" fmla="*/ 46 w 123"/>
                <a:gd name="T11" fmla="*/ 83 h 109"/>
                <a:gd name="T12" fmla="*/ 51 w 123"/>
                <a:gd name="T13" fmla="*/ 72 h 109"/>
                <a:gd name="T14" fmla="*/ 50 w 123"/>
                <a:gd name="T15" fmla="*/ 48 h 109"/>
                <a:gd name="T16" fmla="*/ 79 w 123"/>
                <a:gd name="T17" fmla="*/ 3 h 109"/>
                <a:gd name="T18" fmla="*/ 116 w 123"/>
                <a:gd name="T19" fmla="*/ 38 h 109"/>
                <a:gd name="T20" fmla="*/ 119 w 123"/>
                <a:gd name="T21" fmla="*/ 55 h 109"/>
                <a:gd name="T22" fmla="*/ 98 w 123"/>
                <a:gd name="T23" fmla="*/ 82 h 109"/>
                <a:gd name="T24" fmla="*/ 102 w 123"/>
                <a:gd name="T25" fmla="*/ 49 h 109"/>
                <a:gd name="T26" fmla="*/ 84 w 123"/>
                <a:gd name="T27" fmla="*/ 20 h 109"/>
                <a:gd name="T28" fmla="*/ 75 w 123"/>
                <a:gd name="T29" fmla="*/ 50 h 109"/>
                <a:gd name="T30" fmla="*/ 78 w 123"/>
                <a:gd name="T31" fmla="*/ 79 h 109"/>
                <a:gd name="T32" fmla="*/ 57 w 123"/>
                <a:gd name="T33" fmla="*/ 103 h 109"/>
                <a:gd name="T34" fmla="*/ 6 w 123"/>
                <a:gd name="T35" fmla="*/ 65 h 109"/>
                <a:gd name="T36" fmla="*/ 0 w 123"/>
                <a:gd name="T37" fmla="*/ 3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3" h="109">
                  <a:moveTo>
                    <a:pt x="0" y="34"/>
                  </a:moveTo>
                  <a:cubicBezTo>
                    <a:pt x="10" y="29"/>
                    <a:pt x="21" y="23"/>
                    <a:pt x="33" y="17"/>
                  </a:cubicBezTo>
                  <a:cubicBezTo>
                    <a:pt x="34" y="17"/>
                    <a:pt x="35" y="18"/>
                    <a:pt x="36" y="19"/>
                  </a:cubicBezTo>
                  <a:cubicBezTo>
                    <a:pt x="34" y="23"/>
                    <a:pt x="34" y="28"/>
                    <a:pt x="31" y="31"/>
                  </a:cubicBezTo>
                  <a:cubicBezTo>
                    <a:pt x="19" y="43"/>
                    <a:pt x="20" y="68"/>
                    <a:pt x="33" y="79"/>
                  </a:cubicBezTo>
                  <a:cubicBezTo>
                    <a:pt x="37" y="82"/>
                    <a:pt x="42" y="84"/>
                    <a:pt x="46" y="83"/>
                  </a:cubicBezTo>
                  <a:cubicBezTo>
                    <a:pt x="49" y="82"/>
                    <a:pt x="51" y="76"/>
                    <a:pt x="51" y="72"/>
                  </a:cubicBezTo>
                  <a:cubicBezTo>
                    <a:pt x="52" y="64"/>
                    <a:pt x="51" y="56"/>
                    <a:pt x="50" y="48"/>
                  </a:cubicBezTo>
                  <a:cubicBezTo>
                    <a:pt x="47" y="26"/>
                    <a:pt x="60" y="5"/>
                    <a:pt x="79" y="3"/>
                  </a:cubicBezTo>
                  <a:cubicBezTo>
                    <a:pt x="96" y="0"/>
                    <a:pt x="113" y="16"/>
                    <a:pt x="116" y="38"/>
                  </a:cubicBezTo>
                  <a:cubicBezTo>
                    <a:pt x="117" y="43"/>
                    <a:pt x="117" y="49"/>
                    <a:pt x="119" y="55"/>
                  </a:cubicBezTo>
                  <a:cubicBezTo>
                    <a:pt x="123" y="73"/>
                    <a:pt x="118" y="80"/>
                    <a:pt x="98" y="82"/>
                  </a:cubicBezTo>
                  <a:cubicBezTo>
                    <a:pt x="99" y="71"/>
                    <a:pt x="102" y="60"/>
                    <a:pt x="102" y="49"/>
                  </a:cubicBezTo>
                  <a:cubicBezTo>
                    <a:pt x="102" y="34"/>
                    <a:pt x="91" y="17"/>
                    <a:pt x="84" y="20"/>
                  </a:cubicBezTo>
                  <a:cubicBezTo>
                    <a:pt x="70" y="26"/>
                    <a:pt x="75" y="40"/>
                    <a:pt x="75" y="50"/>
                  </a:cubicBezTo>
                  <a:cubicBezTo>
                    <a:pt x="75" y="60"/>
                    <a:pt x="77" y="69"/>
                    <a:pt x="78" y="79"/>
                  </a:cubicBezTo>
                  <a:cubicBezTo>
                    <a:pt x="79" y="93"/>
                    <a:pt x="71" y="101"/>
                    <a:pt x="57" y="103"/>
                  </a:cubicBezTo>
                  <a:cubicBezTo>
                    <a:pt x="31" y="109"/>
                    <a:pt x="10" y="93"/>
                    <a:pt x="6" y="65"/>
                  </a:cubicBezTo>
                  <a:cubicBezTo>
                    <a:pt x="5" y="55"/>
                    <a:pt x="2" y="46"/>
                    <a:pt x="0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8" name="Freeform 66">
              <a:extLst>
                <a:ext uri="{FF2B5EF4-FFF2-40B4-BE49-F238E27FC236}">
                  <a16:creationId xmlns:a16="http://schemas.microsoft.com/office/drawing/2014/main" id="{FD720078-8F38-44E3-B07F-BD5E5BB18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3638" y="2027238"/>
              <a:ext cx="319088" cy="376238"/>
            </a:xfrm>
            <a:custGeom>
              <a:avLst/>
              <a:gdLst>
                <a:gd name="T0" fmla="*/ 42 w 97"/>
                <a:gd name="T1" fmla="*/ 108 h 114"/>
                <a:gd name="T2" fmla="*/ 15 w 97"/>
                <a:gd name="T3" fmla="*/ 114 h 114"/>
                <a:gd name="T4" fmla="*/ 0 w 97"/>
                <a:gd name="T5" fmla="*/ 16 h 114"/>
                <a:gd name="T6" fmla="*/ 43 w 97"/>
                <a:gd name="T7" fmla="*/ 22 h 114"/>
                <a:gd name="T8" fmla="*/ 63 w 97"/>
                <a:gd name="T9" fmla="*/ 47 h 114"/>
                <a:gd name="T10" fmla="*/ 74 w 97"/>
                <a:gd name="T11" fmla="*/ 54 h 114"/>
                <a:gd name="T12" fmla="*/ 68 w 97"/>
                <a:gd name="T13" fmla="*/ 16 h 114"/>
                <a:gd name="T14" fmla="*/ 77 w 97"/>
                <a:gd name="T15" fmla="*/ 1 h 114"/>
                <a:gd name="T16" fmla="*/ 97 w 97"/>
                <a:gd name="T17" fmla="*/ 1 h 114"/>
                <a:gd name="T18" fmla="*/ 88 w 97"/>
                <a:gd name="T19" fmla="*/ 47 h 114"/>
                <a:gd name="T20" fmla="*/ 94 w 97"/>
                <a:gd name="T21" fmla="*/ 80 h 114"/>
                <a:gd name="T22" fmla="*/ 88 w 97"/>
                <a:gd name="T23" fmla="*/ 94 h 114"/>
                <a:gd name="T24" fmla="*/ 73 w 97"/>
                <a:gd name="T25" fmla="*/ 89 h 114"/>
                <a:gd name="T26" fmla="*/ 51 w 97"/>
                <a:gd name="T27" fmla="*/ 61 h 114"/>
                <a:gd name="T28" fmla="*/ 33 w 97"/>
                <a:gd name="T29" fmla="*/ 42 h 114"/>
                <a:gd name="T30" fmla="*/ 42 w 97"/>
                <a:gd name="T31" fmla="*/ 10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7" h="114">
                  <a:moveTo>
                    <a:pt x="42" y="108"/>
                  </a:moveTo>
                  <a:cubicBezTo>
                    <a:pt x="33" y="110"/>
                    <a:pt x="24" y="112"/>
                    <a:pt x="15" y="114"/>
                  </a:cubicBezTo>
                  <a:cubicBezTo>
                    <a:pt x="10" y="81"/>
                    <a:pt x="5" y="49"/>
                    <a:pt x="0" y="16"/>
                  </a:cubicBezTo>
                  <a:cubicBezTo>
                    <a:pt x="11" y="6"/>
                    <a:pt x="31" y="7"/>
                    <a:pt x="43" y="22"/>
                  </a:cubicBezTo>
                  <a:cubicBezTo>
                    <a:pt x="50" y="31"/>
                    <a:pt x="56" y="39"/>
                    <a:pt x="63" y="47"/>
                  </a:cubicBezTo>
                  <a:cubicBezTo>
                    <a:pt x="65" y="49"/>
                    <a:pt x="67" y="50"/>
                    <a:pt x="74" y="54"/>
                  </a:cubicBezTo>
                  <a:cubicBezTo>
                    <a:pt x="72" y="39"/>
                    <a:pt x="73" y="26"/>
                    <a:pt x="68" y="16"/>
                  </a:cubicBezTo>
                  <a:cubicBezTo>
                    <a:pt x="62" y="4"/>
                    <a:pt x="67" y="1"/>
                    <a:pt x="77" y="1"/>
                  </a:cubicBezTo>
                  <a:cubicBezTo>
                    <a:pt x="82" y="0"/>
                    <a:pt x="88" y="1"/>
                    <a:pt x="97" y="1"/>
                  </a:cubicBezTo>
                  <a:cubicBezTo>
                    <a:pt x="82" y="17"/>
                    <a:pt x="86" y="32"/>
                    <a:pt x="88" y="47"/>
                  </a:cubicBezTo>
                  <a:cubicBezTo>
                    <a:pt x="90" y="58"/>
                    <a:pt x="93" y="69"/>
                    <a:pt x="94" y="80"/>
                  </a:cubicBezTo>
                  <a:cubicBezTo>
                    <a:pt x="94" y="85"/>
                    <a:pt x="91" y="93"/>
                    <a:pt x="88" y="94"/>
                  </a:cubicBezTo>
                  <a:cubicBezTo>
                    <a:pt x="84" y="95"/>
                    <a:pt x="76" y="93"/>
                    <a:pt x="73" y="89"/>
                  </a:cubicBezTo>
                  <a:cubicBezTo>
                    <a:pt x="65" y="81"/>
                    <a:pt x="58" y="71"/>
                    <a:pt x="51" y="61"/>
                  </a:cubicBezTo>
                  <a:cubicBezTo>
                    <a:pt x="46" y="55"/>
                    <a:pt x="40" y="50"/>
                    <a:pt x="33" y="42"/>
                  </a:cubicBezTo>
                  <a:cubicBezTo>
                    <a:pt x="26" y="67"/>
                    <a:pt x="31" y="87"/>
                    <a:pt x="42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A2C0901A-7410-48A6-B38D-84539B916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8613" y="2357438"/>
              <a:ext cx="446088" cy="438150"/>
            </a:xfrm>
            <a:custGeom>
              <a:avLst/>
              <a:gdLst>
                <a:gd name="T0" fmla="*/ 103 w 135"/>
                <a:gd name="T1" fmla="*/ 108 h 133"/>
                <a:gd name="T2" fmla="*/ 88 w 135"/>
                <a:gd name="T3" fmla="*/ 125 h 133"/>
                <a:gd name="T4" fmla="*/ 69 w 135"/>
                <a:gd name="T5" fmla="*/ 122 h 133"/>
                <a:gd name="T6" fmla="*/ 27 w 135"/>
                <a:gd name="T7" fmla="*/ 82 h 133"/>
                <a:gd name="T8" fmla="*/ 0 w 135"/>
                <a:gd name="T9" fmla="*/ 63 h 133"/>
                <a:gd name="T10" fmla="*/ 26 w 135"/>
                <a:gd name="T11" fmla="*/ 41 h 133"/>
                <a:gd name="T12" fmla="*/ 79 w 135"/>
                <a:gd name="T13" fmla="*/ 54 h 133"/>
                <a:gd name="T14" fmla="*/ 47 w 135"/>
                <a:gd name="T15" fmla="*/ 21 h 133"/>
                <a:gd name="T16" fmla="*/ 66 w 135"/>
                <a:gd name="T17" fmla="*/ 0 h 133"/>
                <a:gd name="T18" fmla="*/ 135 w 135"/>
                <a:gd name="T19" fmla="*/ 78 h 133"/>
                <a:gd name="T20" fmla="*/ 41 w 135"/>
                <a:gd name="T21" fmla="*/ 62 h 133"/>
                <a:gd name="T22" fmla="*/ 103 w 135"/>
                <a:gd name="T23" fmla="*/ 10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" h="133">
                  <a:moveTo>
                    <a:pt x="103" y="108"/>
                  </a:moveTo>
                  <a:cubicBezTo>
                    <a:pt x="98" y="115"/>
                    <a:pt x="93" y="120"/>
                    <a:pt x="88" y="125"/>
                  </a:cubicBezTo>
                  <a:cubicBezTo>
                    <a:pt x="80" y="132"/>
                    <a:pt x="77" y="133"/>
                    <a:pt x="69" y="122"/>
                  </a:cubicBezTo>
                  <a:cubicBezTo>
                    <a:pt x="58" y="106"/>
                    <a:pt x="42" y="95"/>
                    <a:pt x="27" y="82"/>
                  </a:cubicBezTo>
                  <a:cubicBezTo>
                    <a:pt x="19" y="75"/>
                    <a:pt x="10" y="70"/>
                    <a:pt x="0" y="63"/>
                  </a:cubicBezTo>
                  <a:cubicBezTo>
                    <a:pt x="1" y="48"/>
                    <a:pt x="21" y="50"/>
                    <a:pt x="26" y="41"/>
                  </a:cubicBezTo>
                  <a:cubicBezTo>
                    <a:pt x="45" y="45"/>
                    <a:pt x="62" y="49"/>
                    <a:pt x="79" y="54"/>
                  </a:cubicBezTo>
                  <a:cubicBezTo>
                    <a:pt x="80" y="38"/>
                    <a:pt x="66" y="24"/>
                    <a:pt x="47" y="21"/>
                  </a:cubicBezTo>
                  <a:cubicBezTo>
                    <a:pt x="48" y="10"/>
                    <a:pt x="48" y="10"/>
                    <a:pt x="66" y="0"/>
                  </a:cubicBezTo>
                  <a:cubicBezTo>
                    <a:pt x="83" y="30"/>
                    <a:pt x="109" y="51"/>
                    <a:pt x="135" y="78"/>
                  </a:cubicBezTo>
                  <a:cubicBezTo>
                    <a:pt x="102" y="83"/>
                    <a:pt x="76" y="61"/>
                    <a:pt x="41" y="62"/>
                  </a:cubicBezTo>
                  <a:cubicBezTo>
                    <a:pt x="62" y="82"/>
                    <a:pt x="75" y="103"/>
                    <a:pt x="103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0" name="Freeform 68">
              <a:extLst>
                <a:ext uri="{FF2B5EF4-FFF2-40B4-BE49-F238E27FC236}">
                  <a16:creationId xmlns:a16="http://schemas.microsoft.com/office/drawing/2014/main" id="{41F6B1DA-57EC-45EE-9661-7AC153258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7076" y="2214563"/>
              <a:ext cx="412750" cy="422275"/>
            </a:xfrm>
            <a:custGeom>
              <a:avLst/>
              <a:gdLst>
                <a:gd name="T0" fmla="*/ 84 w 125"/>
                <a:gd name="T1" fmla="*/ 113 h 128"/>
                <a:gd name="T2" fmla="*/ 53 w 125"/>
                <a:gd name="T3" fmla="*/ 118 h 128"/>
                <a:gd name="T4" fmla="*/ 0 w 125"/>
                <a:gd name="T5" fmla="*/ 81 h 128"/>
                <a:gd name="T6" fmla="*/ 23 w 125"/>
                <a:gd name="T7" fmla="*/ 64 h 128"/>
                <a:gd name="T8" fmla="*/ 54 w 125"/>
                <a:gd name="T9" fmla="*/ 12 h 128"/>
                <a:gd name="T10" fmla="*/ 68 w 125"/>
                <a:gd name="T11" fmla="*/ 6 h 128"/>
                <a:gd name="T12" fmla="*/ 117 w 125"/>
                <a:gd name="T13" fmla="*/ 37 h 128"/>
                <a:gd name="T14" fmla="*/ 125 w 125"/>
                <a:gd name="T15" fmla="*/ 51 h 128"/>
                <a:gd name="T16" fmla="*/ 120 w 125"/>
                <a:gd name="T17" fmla="*/ 57 h 128"/>
                <a:gd name="T18" fmla="*/ 107 w 125"/>
                <a:gd name="T19" fmla="*/ 49 h 128"/>
                <a:gd name="T20" fmla="*/ 74 w 125"/>
                <a:gd name="T21" fmla="*/ 28 h 128"/>
                <a:gd name="T22" fmla="*/ 56 w 125"/>
                <a:gd name="T23" fmla="*/ 49 h 128"/>
                <a:gd name="T24" fmla="*/ 100 w 125"/>
                <a:gd name="T25" fmla="*/ 72 h 128"/>
                <a:gd name="T26" fmla="*/ 90 w 125"/>
                <a:gd name="T27" fmla="*/ 86 h 128"/>
                <a:gd name="T28" fmla="*/ 76 w 125"/>
                <a:gd name="T29" fmla="*/ 84 h 128"/>
                <a:gd name="T30" fmla="*/ 64 w 125"/>
                <a:gd name="T31" fmla="*/ 72 h 128"/>
                <a:gd name="T32" fmla="*/ 40 w 125"/>
                <a:gd name="T33" fmla="*/ 74 h 128"/>
                <a:gd name="T34" fmla="*/ 45 w 125"/>
                <a:gd name="T35" fmla="*/ 99 h 128"/>
                <a:gd name="T36" fmla="*/ 84 w 125"/>
                <a:gd name="T37" fmla="*/ 11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5" h="128">
                  <a:moveTo>
                    <a:pt x="84" y="113"/>
                  </a:moveTo>
                  <a:cubicBezTo>
                    <a:pt x="80" y="123"/>
                    <a:pt x="68" y="128"/>
                    <a:pt x="53" y="118"/>
                  </a:cubicBezTo>
                  <a:cubicBezTo>
                    <a:pt x="37" y="108"/>
                    <a:pt x="21" y="96"/>
                    <a:pt x="0" y="81"/>
                  </a:cubicBezTo>
                  <a:cubicBezTo>
                    <a:pt x="8" y="75"/>
                    <a:pt x="18" y="71"/>
                    <a:pt x="23" y="64"/>
                  </a:cubicBezTo>
                  <a:cubicBezTo>
                    <a:pt x="35" y="48"/>
                    <a:pt x="44" y="30"/>
                    <a:pt x="54" y="12"/>
                  </a:cubicBezTo>
                  <a:cubicBezTo>
                    <a:pt x="57" y="6"/>
                    <a:pt x="60" y="0"/>
                    <a:pt x="68" y="6"/>
                  </a:cubicBezTo>
                  <a:cubicBezTo>
                    <a:pt x="84" y="16"/>
                    <a:pt x="101" y="26"/>
                    <a:pt x="117" y="37"/>
                  </a:cubicBezTo>
                  <a:cubicBezTo>
                    <a:pt x="121" y="39"/>
                    <a:pt x="123" y="46"/>
                    <a:pt x="125" y="51"/>
                  </a:cubicBezTo>
                  <a:cubicBezTo>
                    <a:pt x="125" y="52"/>
                    <a:pt x="121" y="57"/>
                    <a:pt x="120" y="57"/>
                  </a:cubicBezTo>
                  <a:cubicBezTo>
                    <a:pt x="116" y="55"/>
                    <a:pt x="111" y="52"/>
                    <a:pt x="107" y="49"/>
                  </a:cubicBezTo>
                  <a:cubicBezTo>
                    <a:pt x="96" y="42"/>
                    <a:pt x="85" y="35"/>
                    <a:pt x="74" y="28"/>
                  </a:cubicBezTo>
                  <a:cubicBezTo>
                    <a:pt x="68" y="35"/>
                    <a:pt x="63" y="41"/>
                    <a:pt x="56" y="49"/>
                  </a:cubicBezTo>
                  <a:cubicBezTo>
                    <a:pt x="71" y="57"/>
                    <a:pt x="84" y="64"/>
                    <a:pt x="100" y="72"/>
                  </a:cubicBezTo>
                  <a:cubicBezTo>
                    <a:pt x="98" y="75"/>
                    <a:pt x="96" y="82"/>
                    <a:pt x="90" y="86"/>
                  </a:cubicBezTo>
                  <a:cubicBezTo>
                    <a:pt x="88" y="88"/>
                    <a:pt x="80" y="87"/>
                    <a:pt x="76" y="84"/>
                  </a:cubicBezTo>
                  <a:cubicBezTo>
                    <a:pt x="71" y="82"/>
                    <a:pt x="68" y="76"/>
                    <a:pt x="64" y="72"/>
                  </a:cubicBezTo>
                  <a:cubicBezTo>
                    <a:pt x="55" y="65"/>
                    <a:pt x="48" y="63"/>
                    <a:pt x="40" y="74"/>
                  </a:cubicBezTo>
                  <a:cubicBezTo>
                    <a:pt x="33" y="85"/>
                    <a:pt x="32" y="94"/>
                    <a:pt x="45" y="99"/>
                  </a:cubicBezTo>
                  <a:cubicBezTo>
                    <a:pt x="58" y="104"/>
                    <a:pt x="71" y="108"/>
                    <a:pt x="84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1" name="Freeform 69">
              <a:extLst>
                <a:ext uri="{FF2B5EF4-FFF2-40B4-BE49-F238E27FC236}">
                  <a16:creationId xmlns:a16="http://schemas.microsoft.com/office/drawing/2014/main" id="{9AF9D7EC-1CE4-4226-A640-088728375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3176" y="3432175"/>
              <a:ext cx="407988" cy="303213"/>
            </a:xfrm>
            <a:custGeom>
              <a:avLst/>
              <a:gdLst>
                <a:gd name="T0" fmla="*/ 0 w 124"/>
                <a:gd name="T1" fmla="*/ 32 h 92"/>
                <a:gd name="T2" fmla="*/ 11 w 124"/>
                <a:gd name="T3" fmla="*/ 0 h 92"/>
                <a:gd name="T4" fmla="*/ 64 w 124"/>
                <a:gd name="T5" fmla="*/ 8 h 92"/>
                <a:gd name="T6" fmla="*/ 71 w 124"/>
                <a:gd name="T7" fmla="*/ 7 h 92"/>
                <a:gd name="T8" fmla="*/ 113 w 124"/>
                <a:gd name="T9" fmla="*/ 19 h 92"/>
                <a:gd name="T10" fmla="*/ 114 w 124"/>
                <a:gd name="T11" fmla="*/ 70 h 92"/>
                <a:gd name="T12" fmla="*/ 90 w 124"/>
                <a:gd name="T13" fmla="*/ 83 h 92"/>
                <a:gd name="T14" fmla="*/ 41 w 124"/>
                <a:gd name="T15" fmla="*/ 87 h 92"/>
                <a:gd name="T16" fmla="*/ 12 w 124"/>
                <a:gd name="T17" fmla="*/ 92 h 92"/>
                <a:gd name="T18" fmla="*/ 32 w 124"/>
                <a:gd name="T19" fmla="*/ 66 h 92"/>
                <a:gd name="T20" fmla="*/ 85 w 124"/>
                <a:gd name="T21" fmla="*/ 66 h 92"/>
                <a:gd name="T22" fmla="*/ 103 w 124"/>
                <a:gd name="T23" fmla="*/ 51 h 92"/>
                <a:gd name="T24" fmla="*/ 87 w 124"/>
                <a:gd name="T25" fmla="*/ 23 h 92"/>
                <a:gd name="T26" fmla="*/ 16 w 124"/>
                <a:gd name="T27" fmla="*/ 32 h 92"/>
                <a:gd name="T28" fmla="*/ 0 w 124"/>
                <a:gd name="T29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92">
                  <a:moveTo>
                    <a:pt x="0" y="32"/>
                  </a:moveTo>
                  <a:cubicBezTo>
                    <a:pt x="4" y="20"/>
                    <a:pt x="7" y="11"/>
                    <a:pt x="11" y="0"/>
                  </a:cubicBezTo>
                  <a:cubicBezTo>
                    <a:pt x="28" y="20"/>
                    <a:pt x="47" y="7"/>
                    <a:pt x="64" y="8"/>
                  </a:cubicBezTo>
                  <a:cubicBezTo>
                    <a:pt x="66" y="9"/>
                    <a:pt x="69" y="7"/>
                    <a:pt x="71" y="7"/>
                  </a:cubicBezTo>
                  <a:cubicBezTo>
                    <a:pt x="87" y="5"/>
                    <a:pt x="104" y="4"/>
                    <a:pt x="113" y="19"/>
                  </a:cubicBezTo>
                  <a:cubicBezTo>
                    <a:pt x="122" y="35"/>
                    <a:pt x="124" y="54"/>
                    <a:pt x="114" y="70"/>
                  </a:cubicBezTo>
                  <a:cubicBezTo>
                    <a:pt x="110" y="77"/>
                    <a:pt x="99" y="81"/>
                    <a:pt x="90" y="83"/>
                  </a:cubicBezTo>
                  <a:cubicBezTo>
                    <a:pt x="74" y="86"/>
                    <a:pt x="57" y="85"/>
                    <a:pt x="41" y="87"/>
                  </a:cubicBezTo>
                  <a:cubicBezTo>
                    <a:pt x="31" y="88"/>
                    <a:pt x="21" y="90"/>
                    <a:pt x="12" y="92"/>
                  </a:cubicBezTo>
                  <a:cubicBezTo>
                    <a:pt x="8" y="69"/>
                    <a:pt x="10" y="66"/>
                    <a:pt x="32" y="66"/>
                  </a:cubicBezTo>
                  <a:cubicBezTo>
                    <a:pt x="50" y="66"/>
                    <a:pt x="68" y="67"/>
                    <a:pt x="85" y="66"/>
                  </a:cubicBezTo>
                  <a:cubicBezTo>
                    <a:pt x="94" y="65"/>
                    <a:pt x="103" y="65"/>
                    <a:pt x="103" y="51"/>
                  </a:cubicBezTo>
                  <a:cubicBezTo>
                    <a:pt x="104" y="33"/>
                    <a:pt x="100" y="23"/>
                    <a:pt x="87" y="23"/>
                  </a:cubicBezTo>
                  <a:cubicBezTo>
                    <a:pt x="63" y="23"/>
                    <a:pt x="39" y="18"/>
                    <a:pt x="16" y="32"/>
                  </a:cubicBezTo>
                  <a:cubicBezTo>
                    <a:pt x="13" y="34"/>
                    <a:pt x="7" y="32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2" name="Freeform 70">
              <a:extLst>
                <a:ext uri="{FF2B5EF4-FFF2-40B4-BE49-F238E27FC236}">
                  <a16:creationId xmlns:a16="http://schemas.microsoft.com/office/drawing/2014/main" id="{3B5870E2-DD00-48A4-A1D1-8C8B0ABA9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738" y="3792538"/>
              <a:ext cx="434975" cy="285750"/>
            </a:xfrm>
            <a:custGeom>
              <a:avLst/>
              <a:gdLst>
                <a:gd name="T0" fmla="*/ 119 w 132"/>
                <a:gd name="T1" fmla="*/ 22 h 87"/>
                <a:gd name="T2" fmla="*/ 131 w 132"/>
                <a:gd name="T3" fmla="*/ 48 h 87"/>
                <a:gd name="T4" fmla="*/ 125 w 132"/>
                <a:gd name="T5" fmla="*/ 58 h 87"/>
                <a:gd name="T6" fmla="*/ 74 w 132"/>
                <a:gd name="T7" fmla="*/ 69 h 87"/>
                <a:gd name="T8" fmla="*/ 33 w 132"/>
                <a:gd name="T9" fmla="*/ 87 h 87"/>
                <a:gd name="T10" fmla="*/ 18 w 132"/>
                <a:gd name="T11" fmla="*/ 63 h 87"/>
                <a:gd name="T12" fmla="*/ 6 w 132"/>
                <a:gd name="T13" fmla="*/ 30 h 87"/>
                <a:gd name="T14" fmla="*/ 19 w 132"/>
                <a:gd name="T15" fmla="*/ 9 h 87"/>
                <a:gd name="T16" fmla="*/ 28 w 132"/>
                <a:gd name="T17" fmla="*/ 49 h 87"/>
                <a:gd name="T18" fmla="*/ 45 w 132"/>
                <a:gd name="T19" fmla="*/ 57 h 87"/>
                <a:gd name="T20" fmla="*/ 59 w 132"/>
                <a:gd name="T21" fmla="*/ 41 h 87"/>
                <a:gd name="T22" fmla="*/ 47 w 132"/>
                <a:gd name="T23" fmla="*/ 18 h 87"/>
                <a:gd name="T24" fmla="*/ 42 w 132"/>
                <a:gd name="T25" fmla="*/ 10 h 87"/>
                <a:gd name="T26" fmla="*/ 52 w 132"/>
                <a:gd name="T27" fmla="*/ 2 h 87"/>
                <a:gd name="T28" fmla="*/ 62 w 132"/>
                <a:gd name="T29" fmla="*/ 0 h 87"/>
                <a:gd name="T30" fmla="*/ 83 w 132"/>
                <a:gd name="T31" fmla="*/ 42 h 87"/>
                <a:gd name="T32" fmla="*/ 119 w 132"/>
                <a:gd name="T33" fmla="*/ 2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" h="87">
                  <a:moveTo>
                    <a:pt x="119" y="22"/>
                  </a:moveTo>
                  <a:cubicBezTo>
                    <a:pt x="124" y="32"/>
                    <a:pt x="129" y="39"/>
                    <a:pt x="131" y="48"/>
                  </a:cubicBezTo>
                  <a:cubicBezTo>
                    <a:pt x="132" y="50"/>
                    <a:pt x="126" y="58"/>
                    <a:pt x="125" y="58"/>
                  </a:cubicBezTo>
                  <a:cubicBezTo>
                    <a:pt x="106" y="52"/>
                    <a:pt x="90" y="64"/>
                    <a:pt x="74" y="69"/>
                  </a:cubicBezTo>
                  <a:cubicBezTo>
                    <a:pt x="61" y="73"/>
                    <a:pt x="48" y="80"/>
                    <a:pt x="33" y="87"/>
                  </a:cubicBezTo>
                  <a:cubicBezTo>
                    <a:pt x="29" y="81"/>
                    <a:pt x="22" y="72"/>
                    <a:pt x="18" y="63"/>
                  </a:cubicBezTo>
                  <a:cubicBezTo>
                    <a:pt x="13" y="52"/>
                    <a:pt x="10" y="41"/>
                    <a:pt x="6" y="30"/>
                  </a:cubicBezTo>
                  <a:cubicBezTo>
                    <a:pt x="0" y="15"/>
                    <a:pt x="5" y="8"/>
                    <a:pt x="19" y="9"/>
                  </a:cubicBezTo>
                  <a:cubicBezTo>
                    <a:pt x="22" y="23"/>
                    <a:pt x="25" y="36"/>
                    <a:pt x="28" y="49"/>
                  </a:cubicBezTo>
                  <a:cubicBezTo>
                    <a:pt x="31" y="59"/>
                    <a:pt x="35" y="60"/>
                    <a:pt x="45" y="57"/>
                  </a:cubicBezTo>
                  <a:cubicBezTo>
                    <a:pt x="54" y="54"/>
                    <a:pt x="62" y="51"/>
                    <a:pt x="59" y="41"/>
                  </a:cubicBezTo>
                  <a:cubicBezTo>
                    <a:pt x="56" y="33"/>
                    <a:pt x="51" y="26"/>
                    <a:pt x="47" y="18"/>
                  </a:cubicBezTo>
                  <a:cubicBezTo>
                    <a:pt x="45" y="15"/>
                    <a:pt x="41" y="11"/>
                    <a:pt x="42" y="10"/>
                  </a:cubicBezTo>
                  <a:cubicBezTo>
                    <a:pt x="44" y="6"/>
                    <a:pt x="48" y="4"/>
                    <a:pt x="52" y="2"/>
                  </a:cubicBezTo>
                  <a:cubicBezTo>
                    <a:pt x="56" y="1"/>
                    <a:pt x="62" y="1"/>
                    <a:pt x="62" y="0"/>
                  </a:cubicBezTo>
                  <a:cubicBezTo>
                    <a:pt x="69" y="15"/>
                    <a:pt x="74" y="30"/>
                    <a:pt x="83" y="42"/>
                  </a:cubicBezTo>
                  <a:cubicBezTo>
                    <a:pt x="87" y="48"/>
                    <a:pt x="112" y="34"/>
                    <a:pt x="11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3" name="Freeform 71">
              <a:extLst>
                <a:ext uri="{FF2B5EF4-FFF2-40B4-BE49-F238E27FC236}">
                  <a16:creationId xmlns:a16="http://schemas.microsoft.com/office/drawing/2014/main" id="{8F94C759-FB3B-4C36-BBA5-AFF116A84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113" y="3821113"/>
              <a:ext cx="422275" cy="303213"/>
            </a:xfrm>
            <a:custGeom>
              <a:avLst/>
              <a:gdLst>
                <a:gd name="T0" fmla="*/ 123 w 128"/>
                <a:gd name="T1" fmla="*/ 2 h 92"/>
                <a:gd name="T2" fmla="*/ 98 w 128"/>
                <a:gd name="T3" fmla="*/ 35 h 92"/>
                <a:gd name="T4" fmla="*/ 69 w 128"/>
                <a:gd name="T5" fmla="*/ 36 h 92"/>
                <a:gd name="T6" fmla="*/ 67 w 128"/>
                <a:gd name="T7" fmla="*/ 43 h 92"/>
                <a:gd name="T8" fmla="*/ 100 w 128"/>
                <a:gd name="T9" fmla="*/ 69 h 92"/>
                <a:gd name="T10" fmla="*/ 104 w 128"/>
                <a:gd name="T11" fmla="*/ 66 h 92"/>
                <a:gd name="T12" fmla="*/ 103 w 128"/>
                <a:gd name="T13" fmla="*/ 82 h 92"/>
                <a:gd name="T14" fmla="*/ 96 w 128"/>
                <a:gd name="T15" fmla="*/ 92 h 92"/>
                <a:gd name="T16" fmla="*/ 86 w 128"/>
                <a:gd name="T17" fmla="*/ 88 h 92"/>
                <a:gd name="T18" fmla="*/ 50 w 128"/>
                <a:gd name="T19" fmla="*/ 50 h 92"/>
                <a:gd name="T20" fmla="*/ 0 w 128"/>
                <a:gd name="T21" fmla="*/ 42 h 92"/>
                <a:gd name="T22" fmla="*/ 11 w 128"/>
                <a:gd name="T23" fmla="*/ 3 h 92"/>
                <a:gd name="T24" fmla="*/ 22 w 128"/>
                <a:gd name="T25" fmla="*/ 1 h 92"/>
                <a:gd name="T26" fmla="*/ 65 w 128"/>
                <a:gd name="T27" fmla="*/ 19 h 92"/>
                <a:gd name="T28" fmla="*/ 123 w 128"/>
                <a:gd name="T29" fmla="*/ 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92">
                  <a:moveTo>
                    <a:pt x="123" y="2"/>
                  </a:moveTo>
                  <a:cubicBezTo>
                    <a:pt x="128" y="19"/>
                    <a:pt x="117" y="34"/>
                    <a:pt x="98" y="35"/>
                  </a:cubicBezTo>
                  <a:cubicBezTo>
                    <a:pt x="88" y="35"/>
                    <a:pt x="79" y="36"/>
                    <a:pt x="69" y="36"/>
                  </a:cubicBezTo>
                  <a:cubicBezTo>
                    <a:pt x="69" y="38"/>
                    <a:pt x="68" y="41"/>
                    <a:pt x="67" y="43"/>
                  </a:cubicBezTo>
                  <a:cubicBezTo>
                    <a:pt x="78" y="52"/>
                    <a:pt x="89" y="60"/>
                    <a:pt x="100" y="69"/>
                  </a:cubicBezTo>
                  <a:cubicBezTo>
                    <a:pt x="101" y="68"/>
                    <a:pt x="102" y="67"/>
                    <a:pt x="104" y="66"/>
                  </a:cubicBezTo>
                  <a:cubicBezTo>
                    <a:pt x="104" y="72"/>
                    <a:pt x="104" y="77"/>
                    <a:pt x="103" y="82"/>
                  </a:cubicBezTo>
                  <a:cubicBezTo>
                    <a:pt x="102" y="86"/>
                    <a:pt x="99" y="90"/>
                    <a:pt x="96" y="92"/>
                  </a:cubicBezTo>
                  <a:cubicBezTo>
                    <a:pt x="94" y="92"/>
                    <a:pt x="89" y="90"/>
                    <a:pt x="86" y="88"/>
                  </a:cubicBezTo>
                  <a:cubicBezTo>
                    <a:pt x="74" y="75"/>
                    <a:pt x="62" y="63"/>
                    <a:pt x="50" y="50"/>
                  </a:cubicBezTo>
                  <a:cubicBezTo>
                    <a:pt x="37" y="36"/>
                    <a:pt x="21" y="35"/>
                    <a:pt x="0" y="42"/>
                  </a:cubicBezTo>
                  <a:cubicBezTo>
                    <a:pt x="4" y="27"/>
                    <a:pt x="7" y="15"/>
                    <a:pt x="11" y="3"/>
                  </a:cubicBezTo>
                  <a:cubicBezTo>
                    <a:pt x="11" y="1"/>
                    <a:pt x="21" y="0"/>
                    <a:pt x="22" y="1"/>
                  </a:cubicBezTo>
                  <a:cubicBezTo>
                    <a:pt x="36" y="21"/>
                    <a:pt x="44" y="24"/>
                    <a:pt x="65" y="19"/>
                  </a:cubicBezTo>
                  <a:cubicBezTo>
                    <a:pt x="84" y="14"/>
                    <a:pt x="103" y="8"/>
                    <a:pt x="1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4" name="Freeform 72">
              <a:extLst>
                <a:ext uri="{FF2B5EF4-FFF2-40B4-BE49-F238E27FC236}">
                  <a16:creationId xmlns:a16="http://schemas.microsoft.com/office/drawing/2014/main" id="{1AF6F65A-50AB-457A-B15E-0493E4A32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576" y="2116138"/>
              <a:ext cx="352425" cy="379413"/>
            </a:xfrm>
            <a:custGeom>
              <a:avLst/>
              <a:gdLst>
                <a:gd name="T0" fmla="*/ 76 w 107"/>
                <a:gd name="T1" fmla="*/ 0 h 115"/>
                <a:gd name="T2" fmla="*/ 94 w 107"/>
                <a:gd name="T3" fmla="*/ 50 h 115"/>
                <a:gd name="T4" fmla="*/ 97 w 107"/>
                <a:gd name="T5" fmla="*/ 58 h 115"/>
                <a:gd name="T6" fmla="*/ 71 w 107"/>
                <a:gd name="T7" fmla="*/ 109 h 115"/>
                <a:gd name="T8" fmla="*/ 24 w 107"/>
                <a:gd name="T9" fmla="*/ 85 h 115"/>
                <a:gd name="T10" fmla="*/ 2 w 107"/>
                <a:gd name="T11" fmla="*/ 39 h 115"/>
                <a:gd name="T12" fmla="*/ 1 w 107"/>
                <a:gd name="T13" fmla="*/ 30 h 115"/>
                <a:gd name="T14" fmla="*/ 30 w 107"/>
                <a:gd name="T15" fmla="*/ 18 h 115"/>
                <a:gd name="T16" fmla="*/ 49 w 107"/>
                <a:gd name="T17" fmla="*/ 86 h 115"/>
                <a:gd name="T18" fmla="*/ 84 w 107"/>
                <a:gd name="T19" fmla="*/ 94 h 115"/>
                <a:gd name="T20" fmla="*/ 87 w 107"/>
                <a:gd name="T21" fmla="*/ 80 h 115"/>
                <a:gd name="T22" fmla="*/ 62 w 107"/>
                <a:gd name="T23" fmla="*/ 18 h 115"/>
                <a:gd name="T24" fmla="*/ 72 w 107"/>
                <a:gd name="T25" fmla="*/ 0 h 115"/>
                <a:gd name="T26" fmla="*/ 76 w 107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7" h="115">
                  <a:moveTo>
                    <a:pt x="76" y="0"/>
                  </a:moveTo>
                  <a:cubicBezTo>
                    <a:pt x="82" y="18"/>
                    <a:pt x="88" y="34"/>
                    <a:pt x="94" y="50"/>
                  </a:cubicBezTo>
                  <a:cubicBezTo>
                    <a:pt x="95" y="53"/>
                    <a:pt x="96" y="56"/>
                    <a:pt x="97" y="58"/>
                  </a:cubicBezTo>
                  <a:cubicBezTo>
                    <a:pt x="107" y="98"/>
                    <a:pt x="102" y="101"/>
                    <a:pt x="71" y="109"/>
                  </a:cubicBezTo>
                  <a:cubicBezTo>
                    <a:pt x="45" y="115"/>
                    <a:pt x="34" y="109"/>
                    <a:pt x="24" y="85"/>
                  </a:cubicBezTo>
                  <a:cubicBezTo>
                    <a:pt x="17" y="69"/>
                    <a:pt x="9" y="54"/>
                    <a:pt x="2" y="39"/>
                  </a:cubicBezTo>
                  <a:cubicBezTo>
                    <a:pt x="0" y="36"/>
                    <a:pt x="0" y="30"/>
                    <a:pt x="1" y="30"/>
                  </a:cubicBezTo>
                  <a:cubicBezTo>
                    <a:pt x="10" y="25"/>
                    <a:pt x="20" y="21"/>
                    <a:pt x="30" y="18"/>
                  </a:cubicBezTo>
                  <a:cubicBezTo>
                    <a:pt x="24" y="46"/>
                    <a:pt x="41" y="65"/>
                    <a:pt x="49" y="86"/>
                  </a:cubicBezTo>
                  <a:cubicBezTo>
                    <a:pt x="54" y="100"/>
                    <a:pt x="72" y="103"/>
                    <a:pt x="84" y="94"/>
                  </a:cubicBezTo>
                  <a:cubicBezTo>
                    <a:pt x="87" y="91"/>
                    <a:pt x="89" y="84"/>
                    <a:pt x="87" y="80"/>
                  </a:cubicBezTo>
                  <a:cubicBezTo>
                    <a:pt x="80" y="59"/>
                    <a:pt x="71" y="38"/>
                    <a:pt x="62" y="18"/>
                  </a:cubicBezTo>
                  <a:cubicBezTo>
                    <a:pt x="55" y="3"/>
                    <a:pt x="56" y="1"/>
                    <a:pt x="72" y="0"/>
                  </a:cubicBezTo>
                  <a:cubicBezTo>
                    <a:pt x="74" y="0"/>
                    <a:pt x="76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5" name="Freeform 73">
              <a:extLst>
                <a:ext uri="{FF2B5EF4-FFF2-40B4-BE49-F238E27FC236}">
                  <a16:creationId xmlns:a16="http://schemas.microsoft.com/office/drawing/2014/main" id="{E0D0CE36-A6BE-406E-9800-9DE4BDEF2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6676" y="3416300"/>
              <a:ext cx="385763" cy="319088"/>
            </a:xfrm>
            <a:custGeom>
              <a:avLst/>
              <a:gdLst>
                <a:gd name="T0" fmla="*/ 8 w 117"/>
                <a:gd name="T1" fmla="*/ 72 h 97"/>
                <a:gd name="T2" fmla="*/ 14 w 117"/>
                <a:gd name="T3" fmla="*/ 25 h 97"/>
                <a:gd name="T4" fmla="*/ 93 w 117"/>
                <a:gd name="T5" fmla="*/ 40 h 97"/>
                <a:gd name="T6" fmla="*/ 101 w 117"/>
                <a:gd name="T7" fmla="*/ 24 h 97"/>
                <a:gd name="T8" fmla="*/ 94 w 117"/>
                <a:gd name="T9" fmla="*/ 9 h 97"/>
                <a:gd name="T10" fmla="*/ 116 w 117"/>
                <a:gd name="T11" fmla="*/ 0 h 97"/>
                <a:gd name="T12" fmla="*/ 116 w 117"/>
                <a:gd name="T13" fmla="*/ 83 h 97"/>
                <a:gd name="T14" fmla="*/ 93 w 117"/>
                <a:gd name="T15" fmla="*/ 93 h 97"/>
                <a:gd name="T16" fmla="*/ 96 w 117"/>
                <a:gd name="T17" fmla="*/ 82 h 97"/>
                <a:gd name="T18" fmla="*/ 84 w 117"/>
                <a:gd name="T19" fmla="*/ 63 h 97"/>
                <a:gd name="T20" fmla="*/ 62 w 117"/>
                <a:gd name="T21" fmla="*/ 61 h 97"/>
                <a:gd name="T22" fmla="*/ 8 w 117"/>
                <a:gd name="T23" fmla="*/ 7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" h="97">
                  <a:moveTo>
                    <a:pt x="8" y="72"/>
                  </a:moveTo>
                  <a:cubicBezTo>
                    <a:pt x="0" y="51"/>
                    <a:pt x="2" y="40"/>
                    <a:pt x="14" y="25"/>
                  </a:cubicBezTo>
                  <a:cubicBezTo>
                    <a:pt x="38" y="42"/>
                    <a:pt x="66" y="37"/>
                    <a:pt x="93" y="40"/>
                  </a:cubicBezTo>
                  <a:cubicBezTo>
                    <a:pt x="102" y="42"/>
                    <a:pt x="106" y="32"/>
                    <a:pt x="101" y="24"/>
                  </a:cubicBezTo>
                  <a:cubicBezTo>
                    <a:pt x="99" y="19"/>
                    <a:pt x="97" y="14"/>
                    <a:pt x="94" y="9"/>
                  </a:cubicBezTo>
                  <a:cubicBezTo>
                    <a:pt x="101" y="6"/>
                    <a:pt x="108" y="3"/>
                    <a:pt x="116" y="0"/>
                  </a:cubicBezTo>
                  <a:cubicBezTo>
                    <a:pt x="116" y="30"/>
                    <a:pt x="117" y="57"/>
                    <a:pt x="116" y="83"/>
                  </a:cubicBezTo>
                  <a:cubicBezTo>
                    <a:pt x="115" y="97"/>
                    <a:pt x="102" y="89"/>
                    <a:pt x="93" y="93"/>
                  </a:cubicBezTo>
                  <a:cubicBezTo>
                    <a:pt x="95" y="88"/>
                    <a:pt x="95" y="85"/>
                    <a:pt x="96" y="82"/>
                  </a:cubicBezTo>
                  <a:cubicBezTo>
                    <a:pt x="104" y="64"/>
                    <a:pt x="103" y="63"/>
                    <a:pt x="84" y="63"/>
                  </a:cubicBezTo>
                  <a:cubicBezTo>
                    <a:pt x="77" y="63"/>
                    <a:pt x="69" y="63"/>
                    <a:pt x="62" y="61"/>
                  </a:cubicBezTo>
                  <a:cubicBezTo>
                    <a:pt x="43" y="56"/>
                    <a:pt x="25" y="57"/>
                    <a:pt x="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6" name="Freeform 74">
              <a:extLst>
                <a:ext uri="{FF2B5EF4-FFF2-40B4-BE49-F238E27FC236}">
                  <a16:creationId xmlns:a16="http://schemas.microsoft.com/office/drawing/2014/main" id="{431B2148-4B56-48C1-A38F-29B0F452B0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0976" y="2773363"/>
              <a:ext cx="371475" cy="315913"/>
            </a:xfrm>
            <a:custGeom>
              <a:avLst/>
              <a:gdLst>
                <a:gd name="T0" fmla="*/ 113 w 113"/>
                <a:gd name="T1" fmla="*/ 18 h 96"/>
                <a:gd name="T2" fmla="*/ 96 w 113"/>
                <a:gd name="T3" fmla="*/ 32 h 96"/>
                <a:gd name="T4" fmla="*/ 70 w 113"/>
                <a:gd name="T5" fmla="*/ 31 h 96"/>
                <a:gd name="T6" fmla="*/ 62 w 113"/>
                <a:gd name="T7" fmla="*/ 52 h 96"/>
                <a:gd name="T8" fmla="*/ 86 w 113"/>
                <a:gd name="T9" fmla="*/ 75 h 96"/>
                <a:gd name="T10" fmla="*/ 71 w 113"/>
                <a:gd name="T11" fmla="*/ 94 h 96"/>
                <a:gd name="T12" fmla="*/ 59 w 113"/>
                <a:gd name="T13" fmla="*/ 91 h 96"/>
                <a:gd name="T14" fmla="*/ 2 w 113"/>
                <a:gd name="T15" fmla="*/ 16 h 96"/>
                <a:gd name="T16" fmla="*/ 1 w 113"/>
                <a:gd name="T17" fmla="*/ 4 h 96"/>
                <a:gd name="T18" fmla="*/ 12 w 113"/>
                <a:gd name="T19" fmla="*/ 1 h 96"/>
                <a:gd name="T20" fmla="*/ 113 w 113"/>
                <a:gd name="T21" fmla="*/ 18 h 96"/>
                <a:gd name="T22" fmla="*/ 22 w 113"/>
                <a:gd name="T23" fmla="*/ 15 h 96"/>
                <a:gd name="T24" fmla="*/ 45 w 113"/>
                <a:gd name="T25" fmla="*/ 43 h 96"/>
                <a:gd name="T26" fmla="*/ 55 w 113"/>
                <a:gd name="T27" fmla="*/ 23 h 96"/>
                <a:gd name="T28" fmla="*/ 22 w 113"/>
                <a:gd name="T29" fmla="*/ 1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3" h="96">
                  <a:moveTo>
                    <a:pt x="113" y="18"/>
                  </a:moveTo>
                  <a:cubicBezTo>
                    <a:pt x="113" y="34"/>
                    <a:pt x="108" y="38"/>
                    <a:pt x="96" y="32"/>
                  </a:cubicBezTo>
                  <a:cubicBezTo>
                    <a:pt x="87" y="28"/>
                    <a:pt x="78" y="21"/>
                    <a:pt x="70" y="31"/>
                  </a:cubicBezTo>
                  <a:cubicBezTo>
                    <a:pt x="65" y="37"/>
                    <a:pt x="60" y="47"/>
                    <a:pt x="62" y="52"/>
                  </a:cubicBezTo>
                  <a:cubicBezTo>
                    <a:pt x="66" y="60"/>
                    <a:pt x="76" y="66"/>
                    <a:pt x="86" y="75"/>
                  </a:cubicBezTo>
                  <a:cubicBezTo>
                    <a:pt x="83" y="79"/>
                    <a:pt x="78" y="87"/>
                    <a:pt x="71" y="94"/>
                  </a:cubicBezTo>
                  <a:cubicBezTo>
                    <a:pt x="69" y="96"/>
                    <a:pt x="61" y="93"/>
                    <a:pt x="59" y="91"/>
                  </a:cubicBezTo>
                  <a:cubicBezTo>
                    <a:pt x="40" y="66"/>
                    <a:pt x="21" y="41"/>
                    <a:pt x="2" y="16"/>
                  </a:cubicBezTo>
                  <a:cubicBezTo>
                    <a:pt x="0" y="13"/>
                    <a:pt x="0" y="7"/>
                    <a:pt x="1" y="4"/>
                  </a:cubicBezTo>
                  <a:cubicBezTo>
                    <a:pt x="3" y="2"/>
                    <a:pt x="9" y="0"/>
                    <a:pt x="12" y="1"/>
                  </a:cubicBezTo>
                  <a:cubicBezTo>
                    <a:pt x="46" y="6"/>
                    <a:pt x="79" y="12"/>
                    <a:pt x="113" y="18"/>
                  </a:cubicBezTo>
                  <a:close/>
                  <a:moveTo>
                    <a:pt x="22" y="15"/>
                  </a:moveTo>
                  <a:cubicBezTo>
                    <a:pt x="31" y="26"/>
                    <a:pt x="37" y="34"/>
                    <a:pt x="45" y="43"/>
                  </a:cubicBezTo>
                  <a:cubicBezTo>
                    <a:pt x="48" y="35"/>
                    <a:pt x="51" y="29"/>
                    <a:pt x="55" y="23"/>
                  </a:cubicBezTo>
                  <a:cubicBezTo>
                    <a:pt x="44" y="20"/>
                    <a:pt x="35" y="18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EC8EB199-DB75-4FAA-8E2B-A1AE94ED3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7626" y="3132138"/>
              <a:ext cx="422275" cy="257175"/>
            </a:xfrm>
            <a:custGeom>
              <a:avLst/>
              <a:gdLst>
                <a:gd name="T0" fmla="*/ 23 w 128"/>
                <a:gd name="T1" fmla="*/ 30 h 78"/>
                <a:gd name="T2" fmla="*/ 82 w 128"/>
                <a:gd name="T3" fmla="*/ 22 h 78"/>
                <a:gd name="T4" fmla="*/ 108 w 128"/>
                <a:gd name="T5" fmla="*/ 0 h 78"/>
                <a:gd name="T6" fmla="*/ 119 w 128"/>
                <a:gd name="T7" fmla="*/ 13 h 78"/>
                <a:gd name="T8" fmla="*/ 126 w 128"/>
                <a:gd name="T9" fmla="*/ 39 h 78"/>
                <a:gd name="T10" fmla="*/ 113 w 128"/>
                <a:gd name="T11" fmla="*/ 52 h 78"/>
                <a:gd name="T12" fmla="*/ 46 w 128"/>
                <a:gd name="T13" fmla="*/ 54 h 78"/>
                <a:gd name="T14" fmla="*/ 21 w 128"/>
                <a:gd name="T15" fmla="*/ 70 h 78"/>
                <a:gd name="T16" fmla="*/ 7 w 128"/>
                <a:gd name="T17" fmla="*/ 69 h 78"/>
                <a:gd name="T18" fmla="*/ 1 w 128"/>
                <a:gd name="T19" fmla="*/ 26 h 78"/>
                <a:gd name="T20" fmla="*/ 8 w 128"/>
                <a:gd name="T21" fmla="*/ 16 h 78"/>
                <a:gd name="T22" fmla="*/ 23 w 128"/>
                <a:gd name="T23" fmla="*/ 3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78">
                  <a:moveTo>
                    <a:pt x="23" y="30"/>
                  </a:moveTo>
                  <a:cubicBezTo>
                    <a:pt x="41" y="28"/>
                    <a:pt x="62" y="25"/>
                    <a:pt x="82" y="22"/>
                  </a:cubicBezTo>
                  <a:cubicBezTo>
                    <a:pt x="95" y="21"/>
                    <a:pt x="105" y="18"/>
                    <a:pt x="108" y="0"/>
                  </a:cubicBezTo>
                  <a:cubicBezTo>
                    <a:pt x="113" y="6"/>
                    <a:pt x="118" y="9"/>
                    <a:pt x="119" y="13"/>
                  </a:cubicBezTo>
                  <a:cubicBezTo>
                    <a:pt x="122" y="21"/>
                    <a:pt x="124" y="30"/>
                    <a:pt x="126" y="39"/>
                  </a:cubicBezTo>
                  <a:cubicBezTo>
                    <a:pt x="128" y="49"/>
                    <a:pt x="122" y="56"/>
                    <a:pt x="113" y="52"/>
                  </a:cubicBezTo>
                  <a:cubicBezTo>
                    <a:pt x="90" y="40"/>
                    <a:pt x="68" y="51"/>
                    <a:pt x="46" y="54"/>
                  </a:cubicBezTo>
                  <a:cubicBezTo>
                    <a:pt x="35" y="55"/>
                    <a:pt x="25" y="57"/>
                    <a:pt x="21" y="70"/>
                  </a:cubicBezTo>
                  <a:cubicBezTo>
                    <a:pt x="19" y="77"/>
                    <a:pt x="9" y="78"/>
                    <a:pt x="7" y="69"/>
                  </a:cubicBezTo>
                  <a:cubicBezTo>
                    <a:pt x="3" y="55"/>
                    <a:pt x="2" y="41"/>
                    <a:pt x="1" y="26"/>
                  </a:cubicBezTo>
                  <a:cubicBezTo>
                    <a:pt x="0" y="23"/>
                    <a:pt x="5" y="20"/>
                    <a:pt x="8" y="16"/>
                  </a:cubicBezTo>
                  <a:cubicBezTo>
                    <a:pt x="12" y="20"/>
                    <a:pt x="17" y="24"/>
                    <a:pt x="2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8" name="Freeform 76">
              <a:extLst>
                <a:ext uri="{FF2B5EF4-FFF2-40B4-BE49-F238E27FC236}">
                  <a16:creationId xmlns:a16="http://schemas.microsoft.com/office/drawing/2014/main" id="{C0DE20D8-4707-4D46-92A0-186EEB15E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13" y="4432300"/>
              <a:ext cx="285750" cy="331788"/>
            </a:xfrm>
            <a:custGeom>
              <a:avLst/>
              <a:gdLst>
                <a:gd name="T0" fmla="*/ 19 w 87"/>
                <a:gd name="T1" fmla="*/ 100 h 101"/>
                <a:gd name="T2" fmla="*/ 6 w 87"/>
                <a:gd name="T3" fmla="*/ 81 h 101"/>
                <a:gd name="T4" fmla="*/ 31 w 87"/>
                <a:gd name="T5" fmla="*/ 46 h 101"/>
                <a:gd name="T6" fmla="*/ 29 w 87"/>
                <a:gd name="T7" fmla="*/ 18 h 101"/>
                <a:gd name="T8" fmla="*/ 28 w 87"/>
                <a:gd name="T9" fmla="*/ 6 h 101"/>
                <a:gd name="T10" fmla="*/ 42 w 87"/>
                <a:gd name="T11" fmla="*/ 1 h 101"/>
                <a:gd name="T12" fmla="*/ 64 w 87"/>
                <a:gd name="T13" fmla="*/ 1 h 101"/>
                <a:gd name="T14" fmla="*/ 87 w 87"/>
                <a:gd name="T15" fmla="*/ 3 h 101"/>
                <a:gd name="T16" fmla="*/ 82 w 87"/>
                <a:gd name="T17" fmla="*/ 22 h 101"/>
                <a:gd name="T18" fmla="*/ 32 w 87"/>
                <a:gd name="T19" fmla="*/ 92 h 101"/>
                <a:gd name="T20" fmla="*/ 19 w 87"/>
                <a:gd name="T21" fmla="*/ 10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101">
                  <a:moveTo>
                    <a:pt x="19" y="100"/>
                  </a:moveTo>
                  <a:cubicBezTo>
                    <a:pt x="6" y="101"/>
                    <a:pt x="0" y="90"/>
                    <a:pt x="6" y="81"/>
                  </a:cubicBezTo>
                  <a:cubicBezTo>
                    <a:pt x="13" y="69"/>
                    <a:pt x="22" y="57"/>
                    <a:pt x="31" y="46"/>
                  </a:cubicBezTo>
                  <a:cubicBezTo>
                    <a:pt x="39" y="36"/>
                    <a:pt x="44" y="27"/>
                    <a:pt x="29" y="18"/>
                  </a:cubicBezTo>
                  <a:cubicBezTo>
                    <a:pt x="27" y="17"/>
                    <a:pt x="26" y="8"/>
                    <a:pt x="28" y="6"/>
                  </a:cubicBezTo>
                  <a:cubicBezTo>
                    <a:pt x="31" y="3"/>
                    <a:pt x="37" y="1"/>
                    <a:pt x="42" y="1"/>
                  </a:cubicBezTo>
                  <a:cubicBezTo>
                    <a:pt x="49" y="0"/>
                    <a:pt x="56" y="0"/>
                    <a:pt x="64" y="1"/>
                  </a:cubicBezTo>
                  <a:cubicBezTo>
                    <a:pt x="72" y="1"/>
                    <a:pt x="79" y="2"/>
                    <a:pt x="87" y="3"/>
                  </a:cubicBezTo>
                  <a:cubicBezTo>
                    <a:pt x="86" y="9"/>
                    <a:pt x="86" y="17"/>
                    <a:pt x="82" y="22"/>
                  </a:cubicBezTo>
                  <a:cubicBezTo>
                    <a:pt x="66" y="46"/>
                    <a:pt x="49" y="69"/>
                    <a:pt x="32" y="92"/>
                  </a:cubicBezTo>
                  <a:cubicBezTo>
                    <a:pt x="28" y="97"/>
                    <a:pt x="21" y="99"/>
                    <a:pt x="19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9" name="Freeform 77">
              <a:extLst>
                <a:ext uri="{FF2B5EF4-FFF2-40B4-BE49-F238E27FC236}">
                  <a16:creationId xmlns:a16="http://schemas.microsoft.com/office/drawing/2014/main" id="{34B063D1-09D5-4F14-902B-1D4126B2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6576" y="2082800"/>
              <a:ext cx="300038" cy="366713"/>
            </a:xfrm>
            <a:custGeom>
              <a:avLst/>
              <a:gdLst>
                <a:gd name="T0" fmla="*/ 91 w 91"/>
                <a:gd name="T1" fmla="*/ 27 h 111"/>
                <a:gd name="T2" fmla="*/ 40 w 91"/>
                <a:gd name="T3" fmla="*/ 89 h 111"/>
                <a:gd name="T4" fmla="*/ 16 w 91"/>
                <a:gd name="T5" fmla="*/ 104 h 111"/>
                <a:gd name="T6" fmla="*/ 6 w 91"/>
                <a:gd name="T7" fmla="*/ 78 h 111"/>
                <a:gd name="T8" fmla="*/ 0 w 91"/>
                <a:gd name="T9" fmla="*/ 15 h 111"/>
                <a:gd name="T10" fmla="*/ 4 w 91"/>
                <a:gd name="T11" fmla="*/ 0 h 111"/>
                <a:gd name="T12" fmla="*/ 29 w 91"/>
                <a:gd name="T13" fmla="*/ 5 h 111"/>
                <a:gd name="T14" fmla="*/ 28 w 91"/>
                <a:gd name="T15" fmla="*/ 19 h 111"/>
                <a:gd name="T16" fmla="*/ 25 w 91"/>
                <a:gd name="T17" fmla="*/ 70 h 111"/>
                <a:gd name="T18" fmla="*/ 38 w 91"/>
                <a:gd name="T19" fmla="*/ 72 h 111"/>
                <a:gd name="T20" fmla="*/ 66 w 91"/>
                <a:gd name="T21" fmla="*/ 26 h 111"/>
                <a:gd name="T22" fmla="*/ 91 w 91"/>
                <a:gd name="T23" fmla="*/ 2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11">
                  <a:moveTo>
                    <a:pt x="91" y="27"/>
                  </a:moveTo>
                  <a:cubicBezTo>
                    <a:pt x="74" y="48"/>
                    <a:pt x="57" y="69"/>
                    <a:pt x="40" y="89"/>
                  </a:cubicBezTo>
                  <a:cubicBezTo>
                    <a:pt x="33" y="97"/>
                    <a:pt x="27" y="111"/>
                    <a:pt x="16" y="104"/>
                  </a:cubicBezTo>
                  <a:cubicBezTo>
                    <a:pt x="10" y="101"/>
                    <a:pt x="8" y="87"/>
                    <a:pt x="6" y="78"/>
                  </a:cubicBezTo>
                  <a:cubicBezTo>
                    <a:pt x="4" y="57"/>
                    <a:pt x="2" y="36"/>
                    <a:pt x="0" y="15"/>
                  </a:cubicBezTo>
                  <a:cubicBezTo>
                    <a:pt x="0" y="10"/>
                    <a:pt x="3" y="0"/>
                    <a:pt x="4" y="0"/>
                  </a:cubicBezTo>
                  <a:cubicBezTo>
                    <a:pt x="12" y="0"/>
                    <a:pt x="21" y="2"/>
                    <a:pt x="29" y="5"/>
                  </a:cubicBezTo>
                  <a:cubicBezTo>
                    <a:pt x="30" y="5"/>
                    <a:pt x="28" y="14"/>
                    <a:pt x="28" y="19"/>
                  </a:cubicBezTo>
                  <a:cubicBezTo>
                    <a:pt x="27" y="36"/>
                    <a:pt x="25" y="53"/>
                    <a:pt x="25" y="70"/>
                  </a:cubicBezTo>
                  <a:cubicBezTo>
                    <a:pt x="26" y="78"/>
                    <a:pt x="33" y="80"/>
                    <a:pt x="38" y="72"/>
                  </a:cubicBezTo>
                  <a:cubicBezTo>
                    <a:pt x="47" y="57"/>
                    <a:pt x="63" y="46"/>
                    <a:pt x="66" y="26"/>
                  </a:cubicBezTo>
                  <a:cubicBezTo>
                    <a:pt x="68" y="15"/>
                    <a:pt x="81" y="16"/>
                    <a:pt x="9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0" name="Freeform 78">
              <a:extLst>
                <a:ext uri="{FF2B5EF4-FFF2-40B4-BE49-F238E27FC236}">
                  <a16:creationId xmlns:a16="http://schemas.microsoft.com/office/drawing/2014/main" id="{3F81B83F-432C-414E-9D5B-41CE527D0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2576" y="2033588"/>
              <a:ext cx="131763" cy="346075"/>
            </a:xfrm>
            <a:custGeom>
              <a:avLst/>
              <a:gdLst>
                <a:gd name="T0" fmla="*/ 40 w 40"/>
                <a:gd name="T1" fmla="*/ 5 h 105"/>
                <a:gd name="T2" fmla="*/ 30 w 40"/>
                <a:gd name="T3" fmla="*/ 102 h 105"/>
                <a:gd name="T4" fmla="*/ 0 w 40"/>
                <a:gd name="T5" fmla="*/ 105 h 105"/>
                <a:gd name="T6" fmla="*/ 9 w 40"/>
                <a:gd name="T7" fmla="*/ 56 h 105"/>
                <a:gd name="T8" fmla="*/ 8 w 40"/>
                <a:gd name="T9" fmla="*/ 16 h 105"/>
                <a:gd name="T10" fmla="*/ 9 w 40"/>
                <a:gd name="T11" fmla="*/ 3 h 105"/>
                <a:gd name="T12" fmla="*/ 22 w 40"/>
                <a:gd name="T13" fmla="*/ 1 h 105"/>
                <a:gd name="T14" fmla="*/ 40 w 40"/>
                <a:gd name="T15" fmla="*/ 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05">
                  <a:moveTo>
                    <a:pt x="40" y="5"/>
                  </a:moveTo>
                  <a:cubicBezTo>
                    <a:pt x="36" y="38"/>
                    <a:pt x="33" y="69"/>
                    <a:pt x="30" y="102"/>
                  </a:cubicBezTo>
                  <a:cubicBezTo>
                    <a:pt x="23" y="103"/>
                    <a:pt x="12" y="104"/>
                    <a:pt x="0" y="105"/>
                  </a:cubicBezTo>
                  <a:cubicBezTo>
                    <a:pt x="3" y="87"/>
                    <a:pt x="8" y="72"/>
                    <a:pt x="9" y="56"/>
                  </a:cubicBezTo>
                  <a:cubicBezTo>
                    <a:pt x="10" y="43"/>
                    <a:pt x="8" y="30"/>
                    <a:pt x="8" y="16"/>
                  </a:cubicBezTo>
                  <a:cubicBezTo>
                    <a:pt x="8" y="12"/>
                    <a:pt x="7" y="6"/>
                    <a:pt x="9" y="3"/>
                  </a:cubicBezTo>
                  <a:cubicBezTo>
                    <a:pt x="12" y="0"/>
                    <a:pt x="18" y="0"/>
                    <a:pt x="22" y="1"/>
                  </a:cubicBezTo>
                  <a:cubicBezTo>
                    <a:pt x="29" y="2"/>
                    <a:pt x="36" y="4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1" name="Freeform 79">
              <a:extLst>
                <a:ext uri="{FF2B5EF4-FFF2-40B4-BE49-F238E27FC236}">
                  <a16:creationId xmlns:a16="http://schemas.microsoft.com/office/drawing/2014/main" id="{E8945010-8BEB-4840-BBC7-64B4649F17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9551" y="3630613"/>
              <a:ext cx="741363" cy="711200"/>
            </a:xfrm>
            <a:custGeom>
              <a:avLst/>
              <a:gdLst>
                <a:gd name="T0" fmla="*/ 89 w 225"/>
                <a:gd name="T1" fmla="*/ 97 h 216"/>
                <a:gd name="T2" fmla="*/ 47 w 225"/>
                <a:gd name="T3" fmla="*/ 105 h 216"/>
                <a:gd name="T4" fmla="*/ 5 w 225"/>
                <a:gd name="T5" fmla="*/ 116 h 216"/>
                <a:gd name="T6" fmla="*/ 19 w 225"/>
                <a:gd name="T7" fmla="*/ 83 h 216"/>
                <a:gd name="T8" fmla="*/ 83 w 225"/>
                <a:gd name="T9" fmla="*/ 60 h 216"/>
                <a:gd name="T10" fmla="*/ 96 w 225"/>
                <a:gd name="T11" fmla="*/ 57 h 216"/>
                <a:gd name="T12" fmla="*/ 96 w 225"/>
                <a:gd name="T13" fmla="*/ 50 h 216"/>
                <a:gd name="T14" fmla="*/ 65 w 225"/>
                <a:gd name="T15" fmla="*/ 48 h 216"/>
                <a:gd name="T16" fmla="*/ 42 w 225"/>
                <a:gd name="T17" fmla="*/ 39 h 216"/>
                <a:gd name="T18" fmla="*/ 62 w 225"/>
                <a:gd name="T19" fmla="*/ 13 h 216"/>
                <a:gd name="T20" fmla="*/ 152 w 225"/>
                <a:gd name="T21" fmla="*/ 6 h 216"/>
                <a:gd name="T22" fmla="*/ 154 w 225"/>
                <a:gd name="T23" fmla="*/ 12 h 216"/>
                <a:gd name="T24" fmla="*/ 146 w 225"/>
                <a:gd name="T25" fmla="*/ 32 h 216"/>
                <a:gd name="T26" fmla="*/ 145 w 225"/>
                <a:gd name="T27" fmla="*/ 46 h 216"/>
                <a:gd name="T28" fmla="*/ 159 w 225"/>
                <a:gd name="T29" fmla="*/ 45 h 216"/>
                <a:gd name="T30" fmla="*/ 187 w 225"/>
                <a:gd name="T31" fmla="*/ 23 h 216"/>
                <a:gd name="T32" fmla="*/ 203 w 225"/>
                <a:gd name="T33" fmla="*/ 6 h 216"/>
                <a:gd name="T34" fmla="*/ 224 w 225"/>
                <a:gd name="T35" fmla="*/ 17 h 216"/>
                <a:gd name="T36" fmla="*/ 217 w 225"/>
                <a:gd name="T37" fmla="*/ 106 h 216"/>
                <a:gd name="T38" fmla="*/ 171 w 225"/>
                <a:gd name="T39" fmla="*/ 135 h 216"/>
                <a:gd name="T40" fmla="*/ 139 w 225"/>
                <a:gd name="T41" fmla="*/ 141 h 216"/>
                <a:gd name="T42" fmla="*/ 156 w 225"/>
                <a:gd name="T43" fmla="*/ 180 h 216"/>
                <a:gd name="T44" fmla="*/ 161 w 225"/>
                <a:gd name="T45" fmla="*/ 197 h 216"/>
                <a:gd name="T46" fmla="*/ 159 w 225"/>
                <a:gd name="T47" fmla="*/ 214 h 216"/>
                <a:gd name="T48" fmla="*/ 139 w 225"/>
                <a:gd name="T49" fmla="*/ 212 h 216"/>
                <a:gd name="T50" fmla="*/ 97 w 225"/>
                <a:gd name="T51" fmla="*/ 166 h 216"/>
                <a:gd name="T52" fmla="*/ 73 w 225"/>
                <a:gd name="T53" fmla="*/ 159 h 216"/>
                <a:gd name="T54" fmla="*/ 24 w 225"/>
                <a:gd name="T55" fmla="*/ 178 h 216"/>
                <a:gd name="T56" fmla="*/ 2 w 225"/>
                <a:gd name="T57" fmla="*/ 174 h 216"/>
                <a:gd name="T58" fmla="*/ 8 w 225"/>
                <a:gd name="T59" fmla="*/ 154 h 216"/>
                <a:gd name="T60" fmla="*/ 65 w 225"/>
                <a:gd name="T61" fmla="*/ 121 h 216"/>
                <a:gd name="T62" fmla="*/ 89 w 225"/>
                <a:gd name="T63" fmla="*/ 97 h 216"/>
                <a:gd name="T64" fmla="*/ 178 w 225"/>
                <a:gd name="T65" fmla="*/ 75 h 216"/>
                <a:gd name="T66" fmla="*/ 146 w 225"/>
                <a:gd name="T67" fmla="*/ 75 h 216"/>
                <a:gd name="T68" fmla="*/ 138 w 225"/>
                <a:gd name="T69" fmla="*/ 83 h 216"/>
                <a:gd name="T70" fmla="*/ 141 w 225"/>
                <a:gd name="T71" fmla="*/ 94 h 216"/>
                <a:gd name="T72" fmla="*/ 168 w 225"/>
                <a:gd name="T73" fmla="*/ 92 h 216"/>
                <a:gd name="T74" fmla="*/ 178 w 225"/>
                <a:gd name="T75" fmla="*/ 7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5" h="216">
                  <a:moveTo>
                    <a:pt x="89" y="97"/>
                  </a:moveTo>
                  <a:cubicBezTo>
                    <a:pt x="75" y="100"/>
                    <a:pt x="61" y="102"/>
                    <a:pt x="47" y="105"/>
                  </a:cubicBezTo>
                  <a:cubicBezTo>
                    <a:pt x="33" y="108"/>
                    <a:pt x="20" y="112"/>
                    <a:pt x="5" y="116"/>
                  </a:cubicBezTo>
                  <a:cubicBezTo>
                    <a:pt x="0" y="98"/>
                    <a:pt x="11" y="90"/>
                    <a:pt x="19" y="83"/>
                  </a:cubicBezTo>
                  <a:cubicBezTo>
                    <a:pt x="38" y="67"/>
                    <a:pt x="60" y="63"/>
                    <a:pt x="83" y="60"/>
                  </a:cubicBezTo>
                  <a:cubicBezTo>
                    <a:pt x="88" y="60"/>
                    <a:pt x="92" y="58"/>
                    <a:pt x="96" y="57"/>
                  </a:cubicBezTo>
                  <a:cubicBezTo>
                    <a:pt x="96" y="55"/>
                    <a:pt x="96" y="53"/>
                    <a:pt x="96" y="50"/>
                  </a:cubicBezTo>
                  <a:cubicBezTo>
                    <a:pt x="86" y="50"/>
                    <a:pt x="76" y="49"/>
                    <a:pt x="65" y="48"/>
                  </a:cubicBezTo>
                  <a:cubicBezTo>
                    <a:pt x="57" y="47"/>
                    <a:pt x="45" y="52"/>
                    <a:pt x="42" y="39"/>
                  </a:cubicBezTo>
                  <a:cubicBezTo>
                    <a:pt x="39" y="29"/>
                    <a:pt x="51" y="14"/>
                    <a:pt x="62" y="13"/>
                  </a:cubicBezTo>
                  <a:cubicBezTo>
                    <a:pt x="92" y="10"/>
                    <a:pt x="122" y="8"/>
                    <a:pt x="152" y="6"/>
                  </a:cubicBezTo>
                  <a:cubicBezTo>
                    <a:pt x="152" y="8"/>
                    <a:pt x="153" y="10"/>
                    <a:pt x="154" y="12"/>
                  </a:cubicBezTo>
                  <a:cubicBezTo>
                    <a:pt x="151" y="18"/>
                    <a:pt x="148" y="25"/>
                    <a:pt x="146" y="32"/>
                  </a:cubicBezTo>
                  <a:cubicBezTo>
                    <a:pt x="145" y="36"/>
                    <a:pt x="145" y="41"/>
                    <a:pt x="145" y="46"/>
                  </a:cubicBezTo>
                  <a:cubicBezTo>
                    <a:pt x="149" y="46"/>
                    <a:pt x="154" y="47"/>
                    <a:pt x="159" y="45"/>
                  </a:cubicBezTo>
                  <a:cubicBezTo>
                    <a:pt x="171" y="42"/>
                    <a:pt x="181" y="35"/>
                    <a:pt x="187" y="23"/>
                  </a:cubicBezTo>
                  <a:cubicBezTo>
                    <a:pt x="190" y="16"/>
                    <a:pt x="196" y="10"/>
                    <a:pt x="203" y="6"/>
                  </a:cubicBezTo>
                  <a:cubicBezTo>
                    <a:pt x="213" y="0"/>
                    <a:pt x="225" y="6"/>
                    <a:pt x="224" y="17"/>
                  </a:cubicBezTo>
                  <a:cubicBezTo>
                    <a:pt x="223" y="47"/>
                    <a:pt x="222" y="77"/>
                    <a:pt x="217" y="106"/>
                  </a:cubicBezTo>
                  <a:cubicBezTo>
                    <a:pt x="213" y="130"/>
                    <a:pt x="191" y="131"/>
                    <a:pt x="171" y="135"/>
                  </a:cubicBezTo>
                  <a:cubicBezTo>
                    <a:pt x="161" y="136"/>
                    <a:pt x="151" y="139"/>
                    <a:pt x="139" y="141"/>
                  </a:cubicBezTo>
                  <a:cubicBezTo>
                    <a:pt x="145" y="156"/>
                    <a:pt x="150" y="168"/>
                    <a:pt x="156" y="180"/>
                  </a:cubicBezTo>
                  <a:cubicBezTo>
                    <a:pt x="158" y="186"/>
                    <a:pt x="161" y="191"/>
                    <a:pt x="161" y="197"/>
                  </a:cubicBezTo>
                  <a:cubicBezTo>
                    <a:pt x="162" y="203"/>
                    <a:pt x="161" y="214"/>
                    <a:pt x="159" y="214"/>
                  </a:cubicBezTo>
                  <a:cubicBezTo>
                    <a:pt x="153" y="216"/>
                    <a:pt x="143" y="216"/>
                    <a:pt x="139" y="212"/>
                  </a:cubicBezTo>
                  <a:cubicBezTo>
                    <a:pt x="124" y="198"/>
                    <a:pt x="109" y="182"/>
                    <a:pt x="97" y="166"/>
                  </a:cubicBezTo>
                  <a:cubicBezTo>
                    <a:pt x="89" y="156"/>
                    <a:pt x="83" y="155"/>
                    <a:pt x="73" y="159"/>
                  </a:cubicBezTo>
                  <a:cubicBezTo>
                    <a:pt x="57" y="166"/>
                    <a:pt x="41" y="173"/>
                    <a:pt x="24" y="178"/>
                  </a:cubicBezTo>
                  <a:cubicBezTo>
                    <a:pt x="18" y="179"/>
                    <a:pt x="10" y="175"/>
                    <a:pt x="2" y="174"/>
                  </a:cubicBezTo>
                  <a:cubicBezTo>
                    <a:pt x="4" y="167"/>
                    <a:pt x="4" y="157"/>
                    <a:pt x="8" y="154"/>
                  </a:cubicBezTo>
                  <a:cubicBezTo>
                    <a:pt x="26" y="142"/>
                    <a:pt x="45" y="129"/>
                    <a:pt x="65" y="121"/>
                  </a:cubicBezTo>
                  <a:cubicBezTo>
                    <a:pt x="80" y="115"/>
                    <a:pt x="88" y="113"/>
                    <a:pt x="89" y="97"/>
                  </a:cubicBezTo>
                  <a:close/>
                  <a:moveTo>
                    <a:pt x="178" y="75"/>
                  </a:moveTo>
                  <a:cubicBezTo>
                    <a:pt x="164" y="75"/>
                    <a:pt x="155" y="74"/>
                    <a:pt x="146" y="75"/>
                  </a:cubicBezTo>
                  <a:cubicBezTo>
                    <a:pt x="143" y="75"/>
                    <a:pt x="139" y="80"/>
                    <a:pt x="138" y="83"/>
                  </a:cubicBezTo>
                  <a:cubicBezTo>
                    <a:pt x="137" y="86"/>
                    <a:pt x="140" y="94"/>
                    <a:pt x="141" y="94"/>
                  </a:cubicBezTo>
                  <a:cubicBezTo>
                    <a:pt x="150" y="94"/>
                    <a:pt x="160" y="94"/>
                    <a:pt x="168" y="92"/>
                  </a:cubicBezTo>
                  <a:cubicBezTo>
                    <a:pt x="172" y="90"/>
                    <a:pt x="173" y="83"/>
                    <a:pt x="178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2" name="Freeform 80">
              <a:extLst>
                <a:ext uri="{FF2B5EF4-FFF2-40B4-BE49-F238E27FC236}">
                  <a16:creationId xmlns:a16="http://schemas.microsoft.com/office/drawing/2014/main" id="{536D5F61-53A8-487C-B18A-DB8F26D150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8926" y="3336925"/>
              <a:ext cx="676275" cy="287338"/>
            </a:xfrm>
            <a:custGeom>
              <a:avLst/>
              <a:gdLst>
                <a:gd name="T0" fmla="*/ 60 w 205"/>
                <a:gd name="T1" fmla="*/ 6 h 87"/>
                <a:gd name="T2" fmla="*/ 108 w 205"/>
                <a:gd name="T3" fmla="*/ 0 h 87"/>
                <a:gd name="T4" fmla="*/ 183 w 205"/>
                <a:gd name="T5" fmla="*/ 3 h 87"/>
                <a:gd name="T6" fmla="*/ 200 w 205"/>
                <a:gd name="T7" fmla="*/ 20 h 87"/>
                <a:gd name="T8" fmla="*/ 203 w 205"/>
                <a:gd name="T9" fmla="*/ 47 h 87"/>
                <a:gd name="T10" fmla="*/ 184 w 205"/>
                <a:gd name="T11" fmla="*/ 76 h 87"/>
                <a:gd name="T12" fmla="*/ 129 w 205"/>
                <a:gd name="T13" fmla="*/ 84 h 87"/>
                <a:gd name="T14" fmla="*/ 49 w 205"/>
                <a:gd name="T15" fmla="*/ 85 h 87"/>
                <a:gd name="T16" fmla="*/ 16 w 205"/>
                <a:gd name="T17" fmla="*/ 70 h 87"/>
                <a:gd name="T18" fmla="*/ 15 w 205"/>
                <a:gd name="T19" fmla="*/ 25 h 87"/>
                <a:gd name="T20" fmla="*/ 60 w 205"/>
                <a:gd name="T21" fmla="*/ 6 h 87"/>
                <a:gd name="T22" fmla="*/ 161 w 205"/>
                <a:gd name="T23" fmla="*/ 42 h 87"/>
                <a:gd name="T24" fmla="*/ 59 w 205"/>
                <a:gd name="T25" fmla="*/ 49 h 87"/>
                <a:gd name="T26" fmla="*/ 161 w 205"/>
                <a:gd name="T27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5" h="87">
                  <a:moveTo>
                    <a:pt x="60" y="6"/>
                  </a:moveTo>
                  <a:cubicBezTo>
                    <a:pt x="76" y="4"/>
                    <a:pt x="92" y="0"/>
                    <a:pt x="108" y="0"/>
                  </a:cubicBezTo>
                  <a:cubicBezTo>
                    <a:pt x="133" y="0"/>
                    <a:pt x="158" y="0"/>
                    <a:pt x="183" y="3"/>
                  </a:cubicBezTo>
                  <a:cubicBezTo>
                    <a:pt x="189" y="4"/>
                    <a:pt x="197" y="13"/>
                    <a:pt x="200" y="20"/>
                  </a:cubicBezTo>
                  <a:cubicBezTo>
                    <a:pt x="203" y="28"/>
                    <a:pt x="203" y="38"/>
                    <a:pt x="203" y="47"/>
                  </a:cubicBezTo>
                  <a:cubicBezTo>
                    <a:pt x="205" y="64"/>
                    <a:pt x="200" y="72"/>
                    <a:pt x="184" y="76"/>
                  </a:cubicBezTo>
                  <a:cubicBezTo>
                    <a:pt x="166" y="80"/>
                    <a:pt x="148" y="83"/>
                    <a:pt x="129" y="84"/>
                  </a:cubicBezTo>
                  <a:cubicBezTo>
                    <a:pt x="103" y="86"/>
                    <a:pt x="76" y="87"/>
                    <a:pt x="49" y="85"/>
                  </a:cubicBezTo>
                  <a:cubicBezTo>
                    <a:pt x="38" y="84"/>
                    <a:pt x="26" y="77"/>
                    <a:pt x="16" y="70"/>
                  </a:cubicBezTo>
                  <a:cubicBezTo>
                    <a:pt x="0" y="58"/>
                    <a:pt x="0" y="38"/>
                    <a:pt x="15" y="25"/>
                  </a:cubicBezTo>
                  <a:cubicBezTo>
                    <a:pt x="28" y="14"/>
                    <a:pt x="40" y="0"/>
                    <a:pt x="60" y="6"/>
                  </a:cubicBezTo>
                  <a:close/>
                  <a:moveTo>
                    <a:pt x="161" y="42"/>
                  </a:moveTo>
                  <a:cubicBezTo>
                    <a:pt x="145" y="30"/>
                    <a:pt x="72" y="35"/>
                    <a:pt x="59" y="49"/>
                  </a:cubicBezTo>
                  <a:cubicBezTo>
                    <a:pt x="95" y="46"/>
                    <a:pt x="128" y="44"/>
                    <a:pt x="16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114" name="直接连接符 1049">
            <a:extLst>
              <a:ext uri="{FF2B5EF4-FFF2-40B4-BE49-F238E27FC236}">
                <a16:creationId xmlns:a16="http://schemas.microsoft.com/office/drawing/2014/main" id="{8E67C571-35E8-4CBA-A5A3-C190EFDEBF5F}"/>
              </a:ext>
            </a:extLst>
          </p:cNvPr>
          <p:cNvCxnSpPr>
            <a:cxnSpLocks/>
          </p:cNvCxnSpPr>
          <p:nvPr userDrawn="1"/>
        </p:nvCxnSpPr>
        <p:spPr>
          <a:xfrm>
            <a:off x="1280840" y="2424213"/>
            <a:ext cx="846134" cy="0"/>
          </a:xfrm>
          <a:prstGeom prst="line">
            <a:avLst/>
          </a:prstGeom>
          <a:ln w="38100">
            <a:solidFill>
              <a:srgbClr val="0939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 Placeholder 117">
            <a:extLst>
              <a:ext uri="{FF2B5EF4-FFF2-40B4-BE49-F238E27FC236}">
                <a16:creationId xmlns:a16="http://schemas.microsoft.com/office/drawing/2014/main" id="{6AAF9635-870E-4E0E-A47E-CD17592996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9194" y="1870050"/>
            <a:ext cx="2703443" cy="523221"/>
          </a:xfrm>
        </p:spPr>
        <p:txBody>
          <a:bodyPr anchor="ctr"/>
          <a:lstStyle>
            <a:lvl1pPr marL="0" indent="0">
              <a:buNone/>
              <a:defRPr lang="en-US" sz="2800" kern="1200" dirty="0" smtClean="0">
                <a:solidFill>
                  <a:schemeClr val="bg1">
                    <a:lumMod val="50000"/>
                  </a:schemeClr>
                </a:solidFill>
                <a:latin typeface="Dubai" panose="020B0503030403030204" pitchFamily="34" charset="-78"/>
                <a:ea typeface="+mn-ea"/>
                <a:cs typeface="Dubai" panose="020B0503030403030204" pitchFamily="34" charset="-78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EA05A486-5017-4ED1-986D-1BB9718D81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8988" y="2592426"/>
            <a:ext cx="3405099" cy="652462"/>
          </a:xfrm>
        </p:spPr>
        <p:txBody>
          <a:bodyPr>
            <a:noAutofit/>
          </a:bodyPr>
          <a:lstStyle>
            <a:lvl1pPr marL="0" indent="0">
              <a:buNone/>
              <a:defRPr lang="en-US" sz="3600" kern="1200" dirty="0" smtClean="0">
                <a:solidFill>
                  <a:srgbClr val="09397E"/>
                </a:solidFill>
                <a:latin typeface="思源宋体 CN Heavy"/>
                <a:ea typeface="思源宋体 Heavy" panose="02020900000000000000" pitchFamily="18" charset="-122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295C6B1C-88D5-4C05-A0E5-C622702683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1845" y="3227900"/>
            <a:ext cx="5129784" cy="338328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bg1">
                    <a:lumMod val="50000"/>
                  </a:schemeClr>
                </a:solidFill>
                <a:latin typeface="Dubai Light" panose="020B0303030403030204" pitchFamily="34" charset="-78"/>
                <a:ea typeface="+mn-ea"/>
                <a:cs typeface="Dubai Light" panose="020B0303030403030204" pitchFamily="34" charset="-78"/>
              </a:defRPr>
            </a:lvl1pPr>
          </a:lstStyle>
          <a:p>
            <a:pPr lvl="0"/>
            <a:r>
              <a:rPr lang="en-US" altLang="zh-CN" dirty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707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F224-E52F-404D-9260-615E88B14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D4E14-AE72-4B8D-8881-D1719335D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506E0D-547D-4752-83B0-FD57661F24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10AA0-CC18-4276-AA65-309B775B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66E82-6EEE-41AE-8C46-E05F50CE9641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92A5BA-DC41-487D-89F5-9770BE28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243B5-38FF-414C-8DFF-E3C846A18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7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28B10-F1F7-4B76-AC8F-951C64AFB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99A1D-FAE5-43B0-B2CF-CA291C77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A9DDF-4CB5-435D-9422-D50A3B59C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F67581-AEF3-4F14-8954-977007195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AE3F0-BA0F-41B3-801A-036A7938D1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58D6F5-1DE9-4D68-A5F5-B669F25C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66210-FD7A-4673-AB88-1BC4E1D3877A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B7879-786C-43D3-BEEC-A7BF7BFF4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DA00C7-A551-4216-99AC-B6002598B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6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87282-3A8E-4623-8FDA-77B2F58BF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191E5-C242-426F-B139-425B145E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27D02-14D8-4252-9E99-7A77255E3F78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5C476-4740-43AB-8F92-784D0A12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24AD9C-F67D-44B0-B3CA-6190A82C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436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93C708-3C58-4B5B-9CA6-6F9D8B26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26565-F149-4F33-BEE7-FF92AE46536C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94D347-2928-43F7-A489-F765BF3E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881FB-D7F4-4777-A294-297085F5F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96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2332EB-1C38-4288-B3BF-8465D6794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02DFB-CB39-46DE-8B50-FF9F2C2DC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7106F-654F-4FF5-9AA3-88421F929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E0893-260F-45E4-AFE9-180BB68A0745}" type="datetime1">
              <a:rPr lang="en-US" altLang="zh-CN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6D156-54F3-48CA-B36E-76D9D7A6A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12CE5-8103-4685-9B6E-1677A356F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471DA-4A21-4066-85B6-940801A6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56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6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4" r:id="rId14"/>
    <p:sldLayoutId id="2147483665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91BDCFF-E9EF-4449-951D-DA8632D6E95A}"/>
              </a:ext>
            </a:extLst>
          </p:cNvPr>
          <p:cNvSpPr txBox="1">
            <a:spLocks/>
          </p:cNvSpPr>
          <p:nvPr/>
        </p:nvSpPr>
        <p:spPr>
          <a:xfrm>
            <a:off x="1460937" y="4683626"/>
            <a:ext cx="9322675" cy="103621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NFGen: Automatic Non-linear Function Evaluation Code Generator for General-purpose MPC Platforms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CCS 2022</a:t>
            </a:r>
          </a:p>
        </p:txBody>
      </p:sp>
    </p:spTree>
    <p:extLst>
      <p:ext uri="{BB962C8B-B14F-4D97-AF65-F5344CB8AC3E}">
        <p14:creationId xmlns:p14="http://schemas.microsoft.com/office/powerpoint/2010/main" val="978650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方法概览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3"/>
            <a:ext cx="9639300" cy="315277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首先给定函数和系统配置文件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NFGen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在明文下计算函数得到候选定点数函数簇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然后，根据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性能文件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从选取性能最优的函数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最后，利用生成代码模板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，并生成后端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协议对应的代码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2A35A2-5987-2249-5343-A40466536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842" y="3429000"/>
            <a:ext cx="9888316" cy="2927350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915094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符号和假设</a:t>
            </a:r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A26BC18-759E-6B01-0175-17D2C9B47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50" y="1903347"/>
            <a:ext cx="11341699" cy="188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995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en-US" dirty="0" err="1"/>
              <a:t>F</a:t>
            </a:r>
            <a:r>
              <a:rPr lang="en-US" altLang="zh-CN" dirty="0" err="1"/>
              <a:t>itPiecewise</a:t>
            </a:r>
            <a:r>
              <a:rPr lang="zh-CN" altLang="en-US" dirty="0"/>
              <a:t>与</a:t>
            </a:r>
            <a:r>
              <a:rPr lang="en-US" altLang="zh-CN" dirty="0" err="1"/>
              <a:t>FitOnePiece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4"/>
            <a:ext cx="9632188" cy="6350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生成多项式近似的主体算法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6E5EAE-4818-2CFA-00FB-156A9ED79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553" y="1545987"/>
            <a:ext cx="4491933" cy="5175488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E7D275-6700-E3A8-5C1C-21D1AE07B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844" y="1545987"/>
            <a:ext cx="4899880" cy="5142847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804737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en-US" dirty="0" err="1"/>
              <a:t>ContrainK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3"/>
            <a:ext cx="9847340" cy="227678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如何找到多项式的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值非常关键，过大的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会导致上溢出与下溢出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9FCE3D-026D-9F6C-FE21-B2FF01EF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038" y="3697363"/>
            <a:ext cx="6925924" cy="2892927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652093-F26E-71BE-759F-2AD56DCB8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986" y="1617847"/>
            <a:ext cx="9512630" cy="178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73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浮点数近似多项式到定点数近似多项式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67276" y="989343"/>
                <a:ext cx="9639300" cy="2223508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将浮点数近似到定点数使用的是直接将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|x|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超过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</m:sup>
                    </m:sSup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CN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的直接截断</a:t>
                </a: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所谓缩放就是将原来的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代替，提升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的精度</a:t>
                </a: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缩放因子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需要在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[0,1]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，且是合法的定点数。同时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也需要保证不发生上溢出</a:t>
                </a: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取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altLang="zh-CN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𝑈𝐹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a:rPr lang="en-US" altLang="zh-CN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𝑂</m:t>
                        </m:r>
                        <m:r>
                          <a:rPr lang="en-US" altLang="zh-CN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的最大值与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相比较小的那个作为缩放因子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6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67276" y="989343"/>
                <a:ext cx="9639300" cy="2223508"/>
              </a:xfrm>
              <a:blipFill>
                <a:blip r:embed="rId3"/>
                <a:stretch>
                  <a:fillRect l="-569" b="-76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C40EE4-FD4F-AADB-C66F-EBC55F75E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212" y="3212851"/>
            <a:ext cx="4732787" cy="3508624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D8C2128-34EF-6FFF-43C9-17250F8E0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066" y="3212851"/>
            <a:ext cx="5807357" cy="1766944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156606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使用残差进一步提升精度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4"/>
            <a:ext cx="9639300" cy="67809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通过对于残差做一个多项式近似，并将此加入原始多项式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637227-7589-3412-EBC7-474651DF3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417" y="1505109"/>
            <a:ext cx="5337166" cy="5216366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905216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生成</a:t>
            </a:r>
            <a:r>
              <a:rPr lang="en-US" altLang="zh-CN" dirty="0"/>
              <a:t>MPC</a:t>
            </a:r>
            <a:r>
              <a:rPr lang="zh-CN" altLang="en-US" dirty="0"/>
              <a:t>代码的</a:t>
            </a:r>
            <a:r>
              <a:rPr lang="en-US" altLang="zh-CN" dirty="0"/>
              <a:t>OPPE</a:t>
            </a:r>
            <a:r>
              <a:rPr lang="zh-CN" altLang="en-US" dirty="0"/>
              <a:t>算法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3"/>
            <a:ext cx="9639300" cy="168061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将上述得到的多项式转化为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代码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其实就是手写了一个类似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模板类的东西，将计算多项式的乘法，加法比较协议用占位符代替。最后会填充上具体的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协议实现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D59429-D9AD-435B-B50B-0BEEA73F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D50D59-A890-208F-E1E1-BC0246F16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592" y="2728946"/>
            <a:ext cx="4018816" cy="4092481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490697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2D028B-83BB-488B-8C8C-0B5E913B2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PART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37881-2EF8-4DF8-9E0C-BCB82EC613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8988" y="2592426"/>
            <a:ext cx="6060012" cy="652462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实验结果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200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1061198" y="897225"/>
            <a:ext cx="9639300" cy="75572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通讯量的降低与计算效率的提升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CEA1201-CF85-4834-8007-4074F15CE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0212FD-D646-0D7B-DF4A-374B4C24B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306" y="1529407"/>
            <a:ext cx="6693388" cy="5192068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258077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1061198" y="897225"/>
            <a:ext cx="9639300" cy="75572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错误的降低情况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CEA1201-CF85-4834-8007-4074F15CE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A898F2-448E-1F4A-B446-DBA5176E0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3" y="1652951"/>
            <a:ext cx="5652056" cy="4460358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838696-79CD-8399-0236-23E2D9D65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230" y="1652948"/>
            <a:ext cx="6117757" cy="4460356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816269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5">
            <a:extLst>
              <a:ext uri="{FF2B5EF4-FFF2-40B4-BE49-F238E27FC236}">
                <a16:creationId xmlns:a16="http://schemas.microsoft.com/office/drawing/2014/main" id="{97759179-70C9-4610-BE33-9963E5EBBC26}"/>
              </a:ext>
            </a:extLst>
          </p:cNvPr>
          <p:cNvSpPr/>
          <p:nvPr/>
        </p:nvSpPr>
        <p:spPr>
          <a:xfrm>
            <a:off x="4716743" y="1680910"/>
            <a:ext cx="3231253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6">
            <a:extLst>
              <a:ext uri="{FF2B5EF4-FFF2-40B4-BE49-F238E27FC236}">
                <a16:creationId xmlns:a16="http://schemas.microsoft.com/office/drawing/2014/main" id="{F74206C8-B8F5-4A84-B679-3B09F5BC2CBD}"/>
              </a:ext>
            </a:extLst>
          </p:cNvPr>
          <p:cNvSpPr txBox="1"/>
          <p:nvPr/>
        </p:nvSpPr>
        <p:spPr>
          <a:xfrm>
            <a:off x="6046117" y="1680910"/>
            <a:ext cx="3526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问题与挑战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7">
            <a:extLst>
              <a:ext uri="{FF2B5EF4-FFF2-40B4-BE49-F238E27FC236}">
                <a16:creationId xmlns:a16="http://schemas.microsoft.com/office/drawing/2014/main" id="{F89E55CC-1B1D-4D9E-B7A5-4EFA55F13D0A}"/>
              </a:ext>
            </a:extLst>
          </p:cNvPr>
          <p:cNvSpPr txBox="1"/>
          <p:nvPr/>
        </p:nvSpPr>
        <p:spPr>
          <a:xfrm>
            <a:off x="4855955" y="1639344"/>
            <a:ext cx="1117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  <a:r>
              <a:rPr lang="zh-CN" altLang="en-US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1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97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连接符 9">
            <a:extLst>
              <a:ext uri="{FF2B5EF4-FFF2-40B4-BE49-F238E27FC236}">
                <a16:creationId xmlns:a16="http://schemas.microsoft.com/office/drawing/2014/main" id="{BE14BF4E-CA6D-446C-92FF-E87AE115093B}"/>
              </a:ext>
            </a:extLst>
          </p:cNvPr>
          <p:cNvCxnSpPr/>
          <p:nvPr/>
        </p:nvCxnSpPr>
        <p:spPr>
          <a:xfrm>
            <a:off x="5884402" y="1703177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圆角 5">
            <a:extLst>
              <a:ext uri="{FF2B5EF4-FFF2-40B4-BE49-F238E27FC236}">
                <a16:creationId xmlns:a16="http://schemas.microsoft.com/office/drawing/2014/main" id="{0A6AC9AF-2744-48CA-97B0-CD0E08AB58D5}"/>
              </a:ext>
            </a:extLst>
          </p:cNvPr>
          <p:cNvSpPr/>
          <p:nvPr/>
        </p:nvSpPr>
        <p:spPr>
          <a:xfrm>
            <a:off x="4716743" y="2296088"/>
            <a:ext cx="3231253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7">
            <a:extLst>
              <a:ext uri="{FF2B5EF4-FFF2-40B4-BE49-F238E27FC236}">
                <a16:creationId xmlns:a16="http://schemas.microsoft.com/office/drawing/2014/main" id="{0165F592-4872-4D89-8CDD-1BBF773F7065}"/>
              </a:ext>
            </a:extLst>
          </p:cNvPr>
          <p:cNvSpPr txBox="1"/>
          <p:nvPr/>
        </p:nvSpPr>
        <p:spPr>
          <a:xfrm>
            <a:off x="4855955" y="2276756"/>
            <a:ext cx="1117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  <a:r>
              <a:rPr lang="zh-CN" altLang="en-US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2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97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B03CF38-127A-47F1-8490-D36DAB963718}"/>
              </a:ext>
            </a:extLst>
          </p:cNvPr>
          <p:cNvCxnSpPr/>
          <p:nvPr/>
        </p:nvCxnSpPr>
        <p:spPr>
          <a:xfrm>
            <a:off x="5884402" y="2318355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5">
            <a:extLst>
              <a:ext uri="{FF2B5EF4-FFF2-40B4-BE49-F238E27FC236}">
                <a16:creationId xmlns:a16="http://schemas.microsoft.com/office/drawing/2014/main" id="{C4974E02-267B-48F9-B27A-631478940080}"/>
              </a:ext>
            </a:extLst>
          </p:cNvPr>
          <p:cNvSpPr/>
          <p:nvPr/>
        </p:nvSpPr>
        <p:spPr>
          <a:xfrm>
            <a:off x="4716743" y="2903098"/>
            <a:ext cx="3231253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6">
            <a:extLst>
              <a:ext uri="{FF2B5EF4-FFF2-40B4-BE49-F238E27FC236}">
                <a16:creationId xmlns:a16="http://schemas.microsoft.com/office/drawing/2014/main" id="{E3C1B5C8-DF98-4F0D-9E34-E39A154C7726}"/>
              </a:ext>
            </a:extLst>
          </p:cNvPr>
          <p:cNvSpPr txBox="1"/>
          <p:nvPr/>
        </p:nvSpPr>
        <p:spPr>
          <a:xfrm>
            <a:off x="6046117" y="2899600"/>
            <a:ext cx="4155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85766">
              <a:defRPr/>
            </a:pPr>
            <a:r>
              <a:rPr lang="zh-CN" altLang="en-US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本文的解决方法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7">
            <a:extLst>
              <a:ext uri="{FF2B5EF4-FFF2-40B4-BE49-F238E27FC236}">
                <a16:creationId xmlns:a16="http://schemas.microsoft.com/office/drawing/2014/main" id="{C9A139A8-D8BD-45C7-92B8-B54696C25D85}"/>
              </a:ext>
            </a:extLst>
          </p:cNvPr>
          <p:cNvSpPr txBox="1"/>
          <p:nvPr/>
        </p:nvSpPr>
        <p:spPr>
          <a:xfrm>
            <a:off x="4855955" y="2874890"/>
            <a:ext cx="1117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  <a:r>
              <a:rPr lang="zh-CN" altLang="en-US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97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4" name="直接连接符 9">
            <a:extLst>
              <a:ext uri="{FF2B5EF4-FFF2-40B4-BE49-F238E27FC236}">
                <a16:creationId xmlns:a16="http://schemas.microsoft.com/office/drawing/2014/main" id="{2B86184F-D64E-4A9A-A5E7-98BCA951603C}"/>
              </a:ext>
            </a:extLst>
          </p:cNvPr>
          <p:cNvCxnSpPr/>
          <p:nvPr/>
        </p:nvCxnSpPr>
        <p:spPr>
          <a:xfrm>
            <a:off x="5884402" y="2925365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圆角 5">
            <a:extLst>
              <a:ext uri="{FF2B5EF4-FFF2-40B4-BE49-F238E27FC236}">
                <a16:creationId xmlns:a16="http://schemas.microsoft.com/office/drawing/2014/main" id="{DF4F26F3-2222-44DD-90D2-3326F50A9EE8}"/>
              </a:ext>
            </a:extLst>
          </p:cNvPr>
          <p:cNvSpPr/>
          <p:nvPr/>
        </p:nvSpPr>
        <p:spPr>
          <a:xfrm>
            <a:off x="4716743" y="3559346"/>
            <a:ext cx="3231253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6">
            <a:extLst>
              <a:ext uri="{FF2B5EF4-FFF2-40B4-BE49-F238E27FC236}">
                <a16:creationId xmlns:a16="http://schemas.microsoft.com/office/drawing/2014/main" id="{33A4E07A-0431-4D09-8ED7-3B448A52C24E}"/>
              </a:ext>
            </a:extLst>
          </p:cNvPr>
          <p:cNvSpPr txBox="1"/>
          <p:nvPr/>
        </p:nvSpPr>
        <p:spPr>
          <a:xfrm>
            <a:off x="6046117" y="3578620"/>
            <a:ext cx="352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实验结果</a:t>
            </a:r>
          </a:p>
        </p:txBody>
      </p:sp>
      <p:sp>
        <p:nvSpPr>
          <p:cNvPr id="17" name="文本框 7">
            <a:extLst>
              <a:ext uri="{FF2B5EF4-FFF2-40B4-BE49-F238E27FC236}">
                <a16:creationId xmlns:a16="http://schemas.microsoft.com/office/drawing/2014/main" id="{5FA6ABD8-C600-4B7C-A19D-8AEB590A5E1F}"/>
              </a:ext>
            </a:extLst>
          </p:cNvPr>
          <p:cNvSpPr txBox="1"/>
          <p:nvPr/>
        </p:nvSpPr>
        <p:spPr>
          <a:xfrm>
            <a:off x="4855955" y="3547842"/>
            <a:ext cx="1117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  <a:r>
              <a:rPr lang="zh-CN" altLang="en-US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09397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4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97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8" name="直接连接符 9">
            <a:extLst>
              <a:ext uri="{FF2B5EF4-FFF2-40B4-BE49-F238E27FC236}">
                <a16:creationId xmlns:a16="http://schemas.microsoft.com/office/drawing/2014/main" id="{A2BD75E4-7F7F-4E2B-9868-08E6EFB1E7DF}"/>
              </a:ext>
            </a:extLst>
          </p:cNvPr>
          <p:cNvCxnSpPr/>
          <p:nvPr/>
        </p:nvCxnSpPr>
        <p:spPr>
          <a:xfrm>
            <a:off x="5884402" y="3581613"/>
            <a:ext cx="0" cy="39412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5">
            <a:extLst>
              <a:ext uri="{FF2B5EF4-FFF2-40B4-BE49-F238E27FC236}">
                <a16:creationId xmlns:a16="http://schemas.microsoft.com/office/drawing/2014/main" id="{C4C19B41-D5A3-4E01-B9C6-456A9CF04702}"/>
              </a:ext>
            </a:extLst>
          </p:cNvPr>
          <p:cNvSpPr/>
          <p:nvPr/>
        </p:nvSpPr>
        <p:spPr>
          <a:xfrm>
            <a:off x="4716743" y="4215593"/>
            <a:ext cx="3231253" cy="55578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6">
            <a:extLst>
              <a:ext uri="{FF2B5EF4-FFF2-40B4-BE49-F238E27FC236}">
                <a16:creationId xmlns:a16="http://schemas.microsoft.com/office/drawing/2014/main" id="{EB01B857-DC47-4C2E-B9E0-D64BE8661895}"/>
              </a:ext>
            </a:extLst>
          </p:cNvPr>
          <p:cNvSpPr txBox="1"/>
          <p:nvPr/>
        </p:nvSpPr>
        <p:spPr>
          <a:xfrm>
            <a:off x="6046117" y="2296088"/>
            <a:ext cx="4155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本文的贡献</a:t>
            </a:r>
          </a:p>
        </p:txBody>
      </p:sp>
    </p:spTree>
    <p:extLst>
      <p:ext uri="{BB962C8B-B14F-4D97-AF65-F5344CB8AC3E}">
        <p14:creationId xmlns:p14="http://schemas.microsoft.com/office/powerpoint/2010/main" val="343263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2D028B-83BB-488B-8C8C-0B5E913B2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PART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37881-2EF8-4DF8-9E0C-BCB82EC613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8988" y="2592426"/>
            <a:ext cx="6060012" cy="652462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问题与挑战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97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问题与挑战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1083844" y="1540042"/>
            <a:ext cx="10396956" cy="442762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目前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在理论上虽然能够支持任意函数的计算，但是在计算复杂非线性函数上还存在很多问题：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u="sng" dirty="0">
                <a:latin typeface="+mn-ea"/>
                <a:cs typeface="Times New Roman" panose="02020603050405020304" pitchFamily="18" charset="0"/>
              </a:rPr>
              <a:t>正确性与精度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：为了效率考虑，目前大多数</a:t>
            </a:r>
            <a:r>
              <a:rPr lang="en-US" altLang="zh-CN" sz="1800" dirty="0">
                <a:latin typeface="+mn-ea"/>
                <a:cs typeface="Times New Roman" panose="02020603050405020304" pitchFamily="18" charset="0"/>
              </a:rPr>
              <a:t>MPC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协议还是需要将浮点数（</a:t>
            </a:r>
            <a:r>
              <a:rPr lang="en-US" altLang="zh-CN" sz="1800" dirty="0">
                <a:latin typeface="+mn-ea"/>
                <a:cs typeface="Times New Roman" panose="02020603050405020304" pitchFamily="18" charset="0"/>
              </a:rPr>
              <a:t>FLP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）转化为定点数（</a:t>
            </a:r>
            <a:r>
              <a:rPr lang="en-US" altLang="zh-CN" sz="1800" dirty="0">
                <a:latin typeface="+mn-ea"/>
                <a:cs typeface="Times New Roman" panose="02020603050405020304" pitchFamily="18" charset="0"/>
              </a:rPr>
              <a:t>FXP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）进行计算。该转化不仅会引起精度的损失，在一些极端的情况下会带来溢出等错误</a:t>
            </a:r>
            <a:endParaRPr lang="en-US" altLang="zh-CN" sz="1800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u="sng" dirty="0">
                <a:latin typeface="+mn-ea"/>
                <a:cs typeface="Times New Roman" panose="02020603050405020304" pitchFamily="18" charset="0"/>
              </a:rPr>
              <a:t>性能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：</a:t>
            </a:r>
            <a:r>
              <a:rPr lang="en-US" altLang="zh-CN" sz="1800" dirty="0">
                <a:latin typeface="+mn-ea"/>
                <a:cs typeface="Times New Roman" panose="02020603050405020304" pitchFamily="18" charset="0"/>
              </a:rPr>
              <a:t>MPC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协议的计算性能比对应的明文计算低好几个数量级，尤其是针对复杂的非线性函数</a:t>
            </a:r>
            <a:endParaRPr lang="en-US" altLang="zh-CN" sz="1800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u="sng" dirty="0">
                <a:latin typeface="+mn-ea"/>
                <a:cs typeface="Times New Roman" panose="02020603050405020304" pitchFamily="18" charset="0"/>
              </a:rPr>
              <a:t>泛化性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：即便我们可以用</a:t>
            </a:r>
            <a:r>
              <a:rPr lang="en-US" altLang="zh-CN" sz="1800" dirty="0">
                <a:latin typeface="+mn-ea"/>
                <a:cs typeface="Times New Roman" panose="02020603050405020304" pitchFamily="18" charset="0"/>
              </a:rPr>
              <a:t>MPC</a:t>
            </a:r>
            <a:r>
              <a:rPr lang="zh-CN" altLang="en-US" sz="1800" dirty="0">
                <a:latin typeface="+mn-ea"/>
                <a:cs typeface="Times New Roman" panose="02020603050405020304" pitchFamily="18" charset="0"/>
              </a:rPr>
              <a:t>协议内置支持的一些基本操作实现很多非线性函数，但是有些复杂的函数还是很难去实现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8B164D-53E8-49D7-90DD-78B47A74B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00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问题与挑战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1083845" y="1540042"/>
            <a:ext cx="9639300" cy="442762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针对上述难题，本文提出了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NFGen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NFGen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利用最基本的算子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+,×,&gt;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来实现多项式近似。由于这些基本算子被广泛支持，因此可以很容易对接不同的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协议库。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针对一个非线性函数，获得一个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FXP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下对于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协议库的良好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k,m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分段近似多项式是本文面临的最大技术挑战，其中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表示分段，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表示分段多项式最大的阶数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FXP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下近似多项式的挑战：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）首先多项式需要满足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FXP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的值域和放缩限制，保证计算中间结果不溢出（上溢出、下溢出）。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）其次，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FXP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实际上是整数，寻找一个最优的多项式是一个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NP-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完全的整数规划问题。因此，本文需要寻找一个合理的近似。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的权衡：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越大，则分段越多，因此需要的比较也越多；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越大，则需要的乘法也越多。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8B164D-53E8-49D7-90DD-78B47A74B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641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2D028B-83BB-488B-8C8C-0B5E913B2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PART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37881-2EF8-4DF8-9E0C-BCB82EC613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8988" y="2592426"/>
            <a:ext cx="6060012" cy="652462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本文的贡献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399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9163753" cy="440026"/>
          </a:xfrm>
        </p:spPr>
        <p:txBody>
          <a:bodyPr>
            <a:normAutofit/>
          </a:bodyPr>
          <a:lstStyle/>
          <a:p>
            <a:pPr algn="l" latinLnBrk="1"/>
            <a:r>
              <a:rPr lang="zh-CN" altLang="en-US" dirty="0"/>
              <a:t>本文的贡献</a:t>
            </a:r>
            <a:endParaRPr lang="en-US" altLang="zh-CN" b="1" i="0" dirty="0">
              <a:solidFill>
                <a:srgbClr val="222226"/>
              </a:solidFill>
              <a:effectLst/>
              <a:latin typeface="PingFang SC"/>
            </a:endParaRPr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8507" y="1708073"/>
            <a:ext cx="10454986" cy="344185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本文充分考虑了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FLP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FXP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表示之间的差异，提出了一系列算法在明文上使用多项式拟合非线性函数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本文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手工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设计并实现了具有自动评测的非线性函数代码模板，以允许移植到具有不同性能特征的不同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系统。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本文对两个平台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(PrivPy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MP-SPDZ)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上的六个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协议进行了综合评估，评估了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个非线性功能，展示了本文的方法在性能、准确性、对不同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平台的可移植性、可用性和减少通信开销方面的显著改善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DCD54D-D596-4F17-A77D-D3668069F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2910" y="6281449"/>
            <a:ext cx="11834764" cy="44002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2D028B-83BB-488B-8C8C-0B5E913B2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PART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37881-2EF8-4DF8-9E0C-BCB82EC613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8988" y="2592426"/>
            <a:ext cx="6060012" cy="652462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本文的解决方法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9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8A97-1ADE-4198-9841-A736DC88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09" y="267710"/>
            <a:ext cx="8516235" cy="440026"/>
          </a:xfrm>
        </p:spPr>
        <p:txBody>
          <a:bodyPr>
            <a:normAutofit/>
          </a:bodyPr>
          <a:lstStyle/>
          <a:p>
            <a:r>
              <a:rPr lang="zh-CN" altLang="en-US" dirty="0"/>
              <a:t>一些预备知识</a:t>
            </a:r>
            <a:endParaRPr 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"/>
          </p:nvPr>
        </p:nvSpPr>
        <p:spPr>
          <a:xfrm>
            <a:off x="867276" y="989343"/>
            <a:ext cx="9639300" cy="221171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定点数的优势与缺陷（预算速度相较于浮点数较快，但是数据范围和精度）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本文使用了多项式插值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拉格朗日插值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切比雪夫插值。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切比雪夫插值可以较好控制最大的误差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E45853E-AD4D-33E6-EB52-0AE5FA32D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08" y="3656940"/>
            <a:ext cx="5191410" cy="2792398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1ED1E7F-7623-B19C-B065-E36841DE8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64" y="3050672"/>
            <a:ext cx="4662249" cy="3421260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0810725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13174</TotalTime>
  <Words>982</Words>
  <Application>Microsoft Office PowerPoint</Application>
  <PresentationFormat>宽屏</PresentationFormat>
  <Paragraphs>84</Paragraphs>
  <Slides>19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PingFang SC</vt:lpstr>
      <vt:lpstr>等线</vt:lpstr>
      <vt:lpstr>思源宋体 CN Heavy</vt:lpstr>
      <vt:lpstr>微软雅黑</vt:lpstr>
      <vt:lpstr>Arial</vt:lpstr>
      <vt:lpstr>Calibri</vt:lpstr>
      <vt:lpstr>Calibri Light</vt:lpstr>
      <vt:lpstr>Cambria Math</vt:lpstr>
      <vt:lpstr>Dubai</vt:lpstr>
      <vt:lpstr>Dubai Light</vt:lpstr>
      <vt:lpstr>Segoe UI Light</vt:lpstr>
      <vt:lpstr>Times New Roman</vt:lpstr>
      <vt:lpstr>Office Theme</vt:lpstr>
      <vt:lpstr>PowerPoint 演示文稿</vt:lpstr>
      <vt:lpstr>PowerPoint 演示文稿</vt:lpstr>
      <vt:lpstr>PowerPoint 演示文稿</vt:lpstr>
      <vt:lpstr>问题与挑战</vt:lpstr>
      <vt:lpstr>问题与挑战</vt:lpstr>
      <vt:lpstr>PowerPoint 演示文稿</vt:lpstr>
      <vt:lpstr>本文的贡献</vt:lpstr>
      <vt:lpstr>PowerPoint 演示文稿</vt:lpstr>
      <vt:lpstr>一些预备知识</vt:lpstr>
      <vt:lpstr>方法概览</vt:lpstr>
      <vt:lpstr>符号和假设</vt:lpstr>
      <vt:lpstr>FitPiecewise与FitOnePiece</vt:lpstr>
      <vt:lpstr>ContrainK</vt:lpstr>
      <vt:lpstr>浮点数近似多项式到定点数近似多项式</vt:lpstr>
      <vt:lpstr>使用残差进一步提升精度</vt:lpstr>
      <vt:lpstr>生成MPC代码的OPPE算法</vt:lpstr>
      <vt:lpstr>PowerPoint 演示文稿</vt:lpstr>
      <vt:lpstr>实验结果</vt:lpstr>
      <vt:lpstr>实验结果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Leon Scott Kennedy</dc:creator>
  <cp:lastModifiedBy>HAO SHEN</cp:lastModifiedBy>
  <cp:revision>467</cp:revision>
  <dcterms:created xsi:type="dcterms:W3CDTF">2019-05-17T08:14:17Z</dcterms:created>
  <dcterms:modified xsi:type="dcterms:W3CDTF">2023-03-24T06:21:19Z</dcterms:modified>
</cp:coreProperties>
</file>